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1" r:id="rId3"/>
    <p:sldId id="291" r:id="rId4"/>
    <p:sldId id="1472" r:id="rId5"/>
    <p:sldId id="1492" r:id="rId6"/>
    <p:sldId id="1491" r:id="rId7"/>
    <p:sldId id="1494" r:id="rId8"/>
    <p:sldId id="1471" r:id="rId9"/>
    <p:sldId id="1482" r:id="rId10"/>
    <p:sldId id="1495" r:id="rId11"/>
    <p:sldId id="1497" r:id="rId12"/>
    <p:sldId id="1486" r:id="rId13"/>
    <p:sldId id="1487" r:id="rId14"/>
    <p:sldId id="1490" r:id="rId15"/>
    <p:sldId id="312" r:id="rId16"/>
    <p:sldId id="1479" r:id="rId17"/>
    <p:sldId id="1315" r:id="rId18"/>
    <p:sldId id="1499" r:id="rId19"/>
    <p:sldId id="1374" r:id="rId20"/>
    <p:sldId id="1541" r:id="rId21"/>
    <p:sldId id="1453" r:id="rId22"/>
    <p:sldId id="1506" r:id="rId23"/>
    <p:sldId id="1553" r:id="rId24"/>
    <p:sldId id="1500" r:id="rId25"/>
    <p:sldId id="1502" r:id="rId26"/>
    <p:sldId id="1503" r:id="rId27"/>
    <p:sldId id="1504" r:id="rId28"/>
    <p:sldId id="1505" r:id="rId29"/>
    <p:sldId id="1554" r:id="rId30"/>
    <p:sldId id="1547" r:id="rId31"/>
    <p:sldId id="1454" r:id="rId32"/>
    <p:sldId id="257" r:id="rId33"/>
    <p:sldId id="5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78814" autoAdjust="0"/>
  </p:normalViewPr>
  <p:slideViewPr>
    <p:cSldViewPr snapToGrid="0">
      <p:cViewPr varScale="1">
        <p:scale>
          <a:sx n="69" d="100"/>
          <a:sy n="69" d="100"/>
        </p:scale>
        <p:origin x="474"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5419368418435"/>
          <c:y val="1.4819345234660788E-2"/>
          <c:w val="0.69713643279908988"/>
          <c:h val="0.97783779183182229"/>
        </c:manualLayout>
      </c:layout>
      <c:barChart>
        <c:barDir val="bar"/>
        <c:grouping val="clustered"/>
        <c:varyColors val="0"/>
        <c:ser>
          <c:idx val="0"/>
          <c:order val="0"/>
          <c:tx>
            <c:strRef>
              <c:f>Sheet1!$B$1</c:f>
              <c:strCache>
                <c:ptCount val="1"/>
                <c:pt idx="0">
                  <c:v>Sales</c:v>
                </c:pt>
              </c:strCache>
            </c:strRef>
          </c:tx>
          <c:spPr>
            <a:solidFill>
              <a:schemeClr val="tx1">
                <a:alpha val="50000"/>
              </a:schemeClr>
            </a:solidFill>
            <a:ln>
              <a:noFill/>
            </a:ln>
            <a:effectLst/>
          </c:spPr>
          <c:invertIfNegative val="0"/>
          <c:dPt>
            <c:idx val="1"/>
            <c:invertIfNegative val="0"/>
            <c:bubble3D val="0"/>
            <c:spPr>
              <a:solidFill>
                <a:schemeClr val="tx1">
                  <a:alpha val="50000"/>
                </a:schemeClr>
              </a:solidFill>
              <a:ln>
                <a:noFill/>
              </a:ln>
              <a:effectLst/>
            </c:spPr>
            <c:extLst>
              <c:ext xmlns:c16="http://schemas.microsoft.com/office/drawing/2014/chart" uri="{C3380CC4-5D6E-409C-BE32-E72D297353CC}">
                <c16:uniqueId val="{00000001-557F-409A-AF79-D612DD975CCE}"/>
              </c:ext>
            </c:extLst>
          </c:dPt>
          <c:dPt>
            <c:idx val="2"/>
            <c:invertIfNegative val="0"/>
            <c:bubble3D val="0"/>
            <c:spPr>
              <a:solidFill>
                <a:schemeClr val="tx1">
                  <a:alpha val="50000"/>
                </a:schemeClr>
              </a:solidFill>
              <a:ln>
                <a:noFill/>
              </a:ln>
              <a:effectLst/>
            </c:spPr>
            <c:extLst>
              <c:ext xmlns:c16="http://schemas.microsoft.com/office/drawing/2014/chart" uri="{C3380CC4-5D6E-409C-BE32-E72D297353CC}">
                <c16:uniqueId val="{00000003-557F-409A-AF79-D612DD975CCE}"/>
              </c:ext>
            </c:extLst>
          </c:dPt>
          <c:dPt>
            <c:idx val="3"/>
            <c:invertIfNegative val="0"/>
            <c:bubble3D val="0"/>
            <c:spPr>
              <a:solidFill>
                <a:schemeClr val="tx1">
                  <a:alpha val="50000"/>
                </a:schemeClr>
              </a:solidFill>
              <a:ln>
                <a:noFill/>
              </a:ln>
              <a:effectLst/>
            </c:spPr>
            <c:extLst>
              <c:ext xmlns:c16="http://schemas.microsoft.com/office/drawing/2014/chart" uri="{C3380CC4-5D6E-409C-BE32-E72D297353CC}">
                <c16:uniqueId val="{00000005-557F-409A-AF79-D612DD975CCE}"/>
              </c:ext>
            </c:extLst>
          </c:dPt>
          <c:dPt>
            <c:idx val="4"/>
            <c:invertIfNegative val="0"/>
            <c:bubble3D val="0"/>
            <c:spPr>
              <a:solidFill>
                <a:schemeClr val="tx1">
                  <a:alpha val="50000"/>
                </a:schemeClr>
              </a:solidFill>
              <a:ln>
                <a:noFill/>
              </a:ln>
              <a:effectLst/>
            </c:spPr>
            <c:extLst>
              <c:ext xmlns:c16="http://schemas.microsoft.com/office/drawing/2014/chart" uri="{C3380CC4-5D6E-409C-BE32-E72D297353CC}">
                <c16:uniqueId val="{00000007-557F-409A-AF79-D612DD975CCE}"/>
              </c:ext>
            </c:extLst>
          </c:dPt>
          <c:dPt>
            <c:idx val="6"/>
            <c:invertIfNegative val="0"/>
            <c:bubble3D val="0"/>
            <c:spPr>
              <a:solidFill>
                <a:schemeClr val="tx1">
                  <a:alpha val="50000"/>
                </a:schemeClr>
              </a:solidFill>
              <a:ln>
                <a:noFill/>
              </a:ln>
              <a:effectLst/>
            </c:spPr>
            <c:extLst>
              <c:ext xmlns:c16="http://schemas.microsoft.com/office/drawing/2014/chart" uri="{C3380CC4-5D6E-409C-BE32-E72D297353CC}">
                <c16:uniqueId val="{00000009-557F-409A-AF79-D612DD975CCE}"/>
              </c:ext>
            </c:extLst>
          </c:dPt>
          <c:dPt>
            <c:idx val="7"/>
            <c:invertIfNegative val="0"/>
            <c:bubble3D val="0"/>
            <c:spPr>
              <a:solidFill>
                <a:srgbClr val="1BB3DB"/>
              </a:solidFill>
              <a:ln>
                <a:noFill/>
              </a:ln>
              <a:effectLst/>
            </c:spPr>
            <c:extLst>
              <c:ext xmlns:c16="http://schemas.microsoft.com/office/drawing/2014/chart" uri="{C3380CC4-5D6E-409C-BE32-E72D297353CC}">
                <c16:uniqueId val="{0000000B-557F-409A-AF79-D612DD975CCE}"/>
              </c:ext>
            </c:extLst>
          </c:dPt>
          <c:dPt>
            <c:idx val="8"/>
            <c:invertIfNegative val="0"/>
            <c:bubble3D val="0"/>
            <c:spPr>
              <a:solidFill>
                <a:schemeClr val="tx1">
                  <a:alpha val="50000"/>
                </a:schemeClr>
              </a:solidFill>
              <a:ln>
                <a:noFill/>
              </a:ln>
              <a:effectLst/>
            </c:spPr>
            <c:extLst>
              <c:ext xmlns:c16="http://schemas.microsoft.com/office/drawing/2014/chart" uri="{C3380CC4-5D6E-409C-BE32-E72D297353CC}">
                <c16:uniqueId val="{0000000D-557F-409A-AF79-D612DD975CCE}"/>
              </c:ext>
            </c:extLst>
          </c:dPt>
          <c:dPt>
            <c:idx val="9"/>
            <c:invertIfNegative val="0"/>
            <c:bubble3D val="0"/>
            <c:spPr>
              <a:solidFill>
                <a:schemeClr val="tx1">
                  <a:alpha val="50000"/>
                </a:schemeClr>
              </a:solidFill>
              <a:ln>
                <a:noFill/>
              </a:ln>
              <a:effectLst/>
            </c:spPr>
            <c:extLst>
              <c:ext xmlns:c16="http://schemas.microsoft.com/office/drawing/2014/chart" uri="{C3380CC4-5D6E-409C-BE32-E72D297353CC}">
                <c16:uniqueId val="{0000000F-557F-409A-AF79-D612DD975CCE}"/>
              </c:ext>
            </c:extLst>
          </c:dPt>
          <c:dPt>
            <c:idx val="10"/>
            <c:invertIfNegative val="0"/>
            <c:bubble3D val="0"/>
            <c:spPr>
              <a:solidFill>
                <a:schemeClr val="tx1">
                  <a:alpha val="50000"/>
                </a:schemeClr>
              </a:solidFill>
              <a:ln>
                <a:noFill/>
              </a:ln>
              <a:effectLst/>
            </c:spPr>
            <c:extLst>
              <c:ext xmlns:c16="http://schemas.microsoft.com/office/drawing/2014/chart" uri="{C3380CC4-5D6E-409C-BE32-E72D297353CC}">
                <c16:uniqueId val="{00000011-557F-409A-AF79-D612DD975CCE}"/>
              </c:ext>
            </c:extLst>
          </c:dPt>
          <c:dPt>
            <c:idx val="13"/>
            <c:invertIfNegative val="0"/>
            <c:bubble3D val="0"/>
            <c:spPr>
              <a:solidFill>
                <a:srgbClr val="1BB3DB"/>
              </a:solidFill>
              <a:ln>
                <a:noFill/>
              </a:ln>
              <a:effectLst/>
            </c:spPr>
            <c:extLst>
              <c:ext xmlns:c16="http://schemas.microsoft.com/office/drawing/2014/chart" uri="{C3380CC4-5D6E-409C-BE32-E72D297353CC}">
                <c16:uniqueId val="{00000013-557F-409A-AF79-D612DD975CCE}"/>
              </c:ext>
            </c:extLst>
          </c:dPt>
          <c:dPt>
            <c:idx val="18"/>
            <c:invertIfNegative val="0"/>
            <c:bubble3D val="0"/>
            <c:spPr>
              <a:solidFill>
                <a:srgbClr val="1BB3DB"/>
              </a:solidFill>
              <a:ln>
                <a:noFill/>
              </a:ln>
              <a:effectLst/>
            </c:spPr>
            <c:extLst>
              <c:ext xmlns:c16="http://schemas.microsoft.com/office/drawing/2014/chart" uri="{C3380CC4-5D6E-409C-BE32-E72D297353CC}">
                <c16:uniqueId val="{00000015-557F-409A-AF79-D612DD975CC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West San Fernando Valley</c:v>
                </c:pt>
                <c:pt idx="1">
                  <c:v>West LA</c:v>
                </c:pt>
                <c:pt idx="2">
                  <c:v>Wateridge</c:v>
                </c:pt>
                <c:pt idx="3">
                  <c:v>Vermont Corridor</c:v>
                </c:pt>
                <c:pt idx="4">
                  <c:v>Van Nuys</c:v>
                </c:pt>
                <c:pt idx="5">
                  <c:v>Torrance</c:v>
                </c:pt>
                <c:pt idx="6">
                  <c:v>South County</c:v>
                </c:pt>
                <c:pt idx="7">
                  <c:v>*Santa Fe Springs</c:v>
                </c:pt>
                <c:pt idx="8">
                  <c:v>Santa Clarita</c:v>
                </c:pt>
                <c:pt idx="9">
                  <c:v>Pomona</c:v>
                </c:pt>
                <c:pt idx="10">
                  <c:v>Pasadena</c:v>
                </c:pt>
                <c:pt idx="11">
                  <c:v>Palmdale</c:v>
                </c:pt>
                <c:pt idx="12">
                  <c:v>Metro North</c:v>
                </c:pt>
                <c:pt idx="13">
                  <c:v>*Lancaster</c:v>
                </c:pt>
                <c:pt idx="14">
                  <c:v>Hawthorne</c:v>
                </c:pt>
                <c:pt idx="15">
                  <c:v>Glendora</c:v>
                </c:pt>
                <c:pt idx="16">
                  <c:v>El Monte</c:v>
                </c:pt>
                <c:pt idx="17">
                  <c:v>Compton-Carson</c:v>
                </c:pt>
                <c:pt idx="18">
                  <c:v>*Belvedere</c:v>
                </c:pt>
              </c:strCache>
            </c:strRef>
          </c:cat>
          <c:val>
            <c:numRef>
              <c:f>Sheet1!$B$2:$B$20</c:f>
              <c:numCache>
                <c:formatCode>0.0%</c:formatCode>
                <c:ptCount val="19"/>
                <c:pt idx="0">
                  <c:v>4.9299999999999997E-2</c:v>
                </c:pt>
                <c:pt idx="1">
                  <c:v>4.1000000000000002E-2</c:v>
                </c:pt>
                <c:pt idx="2">
                  <c:v>7.6899999999999996E-2</c:v>
                </c:pt>
                <c:pt idx="3">
                  <c:v>0.1174</c:v>
                </c:pt>
                <c:pt idx="4">
                  <c:v>5.7200000000000001E-2</c:v>
                </c:pt>
                <c:pt idx="5">
                  <c:v>5.74E-2</c:v>
                </c:pt>
                <c:pt idx="6">
                  <c:v>7.0300000000000001E-2</c:v>
                </c:pt>
                <c:pt idx="7">
                  <c:v>5.5E-2</c:v>
                </c:pt>
                <c:pt idx="8">
                  <c:v>5.5399999999999998E-2</c:v>
                </c:pt>
                <c:pt idx="9">
                  <c:v>5.3900000000000003E-2</c:v>
                </c:pt>
                <c:pt idx="10">
                  <c:v>6.0199999999999997E-2</c:v>
                </c:pt>
                <c:pt idx="11">
                  <c:v>0.10580000000000001</c:v>
                </c:pt>
                <c:pt idx="12">
                  <c:v>7.8200000000000006E-2</c:v>
                </c:pt>
                <c:pt idx="13">
                  <c:v>0.1285</c:v>
                </c:pt>
                <c:pt idx="14">
                  <c:v>7.6300000000000007E-2</c:v>
                </c:pt>
                <c:pt idx="15">
                  <c:v>5.4199999999999998E-2</c:v>
                </c:pt>
                <c:pt idx="16">
                  <c:v>6.9000000000000006E-2</c:v>
                </c:pt>
                <c:pt idx="17">
                  <c:v>7.7399999999999997E-2</c:v>
                </c:pt>
                <c:pt idx="18">
                  <c:v>7.1800000000000003E-2</c:v>
                </c:pt>
              </c:numCache>
            </c:numRef>
          </c:val>
          <c:extLst>
            <c:ext xmlns:c16="http://schemas.microsoft.com/office/drawing/2014/chart" uri="{C3380CC4-5D6E-409C-BE32-E72D297353CC}">
              <c16:uniqueId val="{00000016-557F-409A-AF79-D612DD975CCE}"/>
            </c:ext>
          </c:extLst>
        </c:ser>
        <c:dLbls>
          <c:showLegendKey val="0"/>
          <c:showVal val="0"/>
          <c:showCatName val="0"/>
          <c:showSerName val="0"/>
          <c:showPercent val="0"/>
          <c:showBubbleSize val="0"/>
        </c:dLbls>
        <c:gapWidth val="111"/>
        <c:axId val="305097192"/>
        <c:axId val="322816456"/>
      </c:barChart>
      <c:catAx>
        <c:axId val="305097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322816456"/>
        <c:crosses val="autoZero"/>
        <c:auto val="1"/>
        <c:lblAlgn val="ctr"/>
        <c:lblOffset val="100"/>
        <c:noMultiLvlLbl val="0"/>
      </c:catAx>
      <c:valAx>
        <c:axId val="322816456"/>
        <c:scaling>
          <c:orientation val="minMax"/>
          <c:max val="0.2"/>
          <c:min val="0"/>
        </c:scaling>
        <c:delete val="1"/>
        <c:axPos val="b"/>
        <c:numFmt formatCode="0.0%" sourceLinked="1"/>
        <c:majorTickMark val="out"/>
        <c:minorTickMark val="none"/>
        <c:tickLblPos val="nextTo"/>
        <c:crossAx val="305097192"/>
        <c:crosses val="autoZero"/>
        <c:crossBetween val="between"/>
        <c:majorUnit val="10000"/>
      </c:valAx>
      <c:spPr>
        <a:noFill/>
        <a:ln w="25400">
          <a:noFill/>
        </a:ln>
        <a:effectLst/>
      </c:spPr>
    </c:plotArea>
    <c:plotVisOnly val="1"/>
    <c:dispBlanksAs val="gap"/>
    <c:showDLblsOverMax val="0"/>
  </c:chart>
  <c:spPr>
    <a:noFill/>
    <a:ln>
      <a:noFill/>
    </a:ln>
    <a:effectLst/>
  </c:spPr>
  <c:txPr>
    <a:bodyPr/>
    <a:lstStyle/>
    <a:p>
      <a:pPr>
        <a:defRPr sz="1200">
          <a:latin typeface="Lato Light" panose="020F030202020403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84589-A8D1-4279-84B3-DC63FC0406D8}"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B0335-BEBD-4991-9A79-6EDF32596201}" type="slidenum">
              <a:rPr lang="en-US" smtClean="0"/>
              <a:t>‹#›</a:t>
            </a:fld>
            <a:endParaRPr lang="en-US"/>
          </a:p>
        </p:txBody>
      </p:sp>
    </p:spTree>
    <p:extLst>
      <p:ext uri="{BB962C8B-B14F-4D97-AF65-F5344CB8AC3E}">
        <p14:creationId xmlns:p14="http://schemas.microsoft.com/office/powerpoint/2010/main" val="32218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B0335-BEBD-4991-9A79-6EDF32596201}" type="slidenum">
              <a:rPr lang="en-US" smtClean="0"/>
              <a:t>1</a:t>
            </a:fld>
            <a:endParaRPr lang="en-US"/>
          </a:p>
        </p:txBody>
      </p:sp>
    </p:spTree>
    <p:extLst>
      <p:ext uri="{BB962C8B-B14F-4D97-AF65-F5344CB8AC3E}">
        <p14:creationId xmlns:p14="http://schemas.microsoft.com/office/powerpoint/2010/main" val="373268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31</a:t>
            </a:fld>
            <a:endParaRPr lang="en-US"/>
          </a:p>
        </p:txBody>
      </p:sp>
    </p:spTree>
    <p:extLst>
      <p:ext uri="{BB962C8B-B14F-4D97-AF65-F5344CB8AC3E}">
        <p14:creationId xmlns:p14="http://schemas.microsoft.com/office/powerpoint/2010/main" val="31985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8</a:t>
            </a:fld>
            <a:endParaRPr lang="en-US"/>
          </a:p>
        </p:txBody>
      </p:sp>
    </p:spTree>
    <p:extLst>
      <p:ext uri="{BB962C8B-B14F-4D97-AF65-F5344CB8AC3E}">
        <p14:creationId xmlns:p14="http://schemas.microsoft.com/office/powerpoint/2010/main" val="406003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Anthony Avalos (died of abuse and torture; June 21,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2019 audit noted tool problems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Noah Cuatro (blunt force trauma and asphyxiation; sexual abuse July 5, 2019)</a:t>
            </a:r>
          </a:p>
          <a:p>
            <a:endParaRPr lang="en-US" dirty="0"/>
          </a:p>
        </p:txBody>
      </p:sp>
      <p:sp>
        <p:nvSpPr>
          <p:cNvPr id="4" name="Slide Number Placeholder 3"/>
          <p:cNvSpPr>
            <a:spLocks noGrp="1"/>
          </p:cNvSpPr>
          <p:nvPr>
            <p:ph type="sldNum" sz="quarter" idx="5"/>
          </p:nvPr>
        </p:nvSpPr>
        <p:spPr/>
        <p:txBody>
          <a:bodyPr/>
          <a:lstStyle/>
          <a:p>
            <a:fld id="{EA9B0335-BEBD-4991-9A79-6EDF32596201}" type="slidenum">
              <a:rPr lang="en-US" smtClean="0"/>
              <a:t>16</a:t>
            </a:fld>
            <a:endParaRPr lang="en-US"/>
          </a:p>
        </p:txBody>
      </p:sp>
    </p:spTree>
    <p:extLst>
      <p:ext uri="{BB962C8B-B14F-4D97-AF65-F5344CB8AC3E}">
        <p14:creationId xmlns:p14="http://schemas.microsoft.com/office/powerpoint/2010/main" val="365964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latin typeface="Lato" panose="020F0502020204030203" pitchFamily="34" charset="0"/>
              </a:rPr>
              <a:t>DCFS lacks a </a:t>
            </a:r>
            <a:r>
              <a:rPr lang="en-US" sz="1200" b="1" dirty="0">
                <a:latin typeface="Lato" panose="020F0502020204030203" pitchFamily="34" charset="0"/>
              </a:rPr>
              <a:t>data-informed tool </a:t>
            </a:r>
            <a:r>
              <a:rPr lang="en-US" sz="1200" dirty="0">
                <a:latin typeface="Lato" panose="020F0502020204030203" pitchFamily="34" charset="0"/>
              </a:rPr>
              <a:t>to help </a:t>
            </a:r>
            <a:r>
              <a:rPr lang="en-US" sz="1200" b="1" dirty="0">
                <a:latin typeface="Lato" panose="020F0502020204030203" pitchFamily="34" charset="0"/>
              </a:rPr>
              <a:t>supervisors</a:t>
            </a:r>
            <a:r>
              <a:rPr lang="en-US" sz="1200" dirty="0">
                <a:latin typeface="Lato" panose="020F0502020204030203" pitchFamily="34" charset="0"/>
              </a:rPr>
              <a:t> strategically direct their attention as they oversee ER CSWs during the very critical 30-day window when information must be gathered while </a:t>
            </a:r>
            <a:r>
              <a:rPr lang="en-US" sz="1200" b="1" dirty="0">
                <a:latin typeface="Lato" panose="020F0502020204030203" pitchFamily="34" charset="0"/>
              </a:rPr>
              <a:t>investigating an allegation of abuse or neglect</a:t>
            </a:r>
            <a:r>
              <a:rPr lang="en-US" sz="1200" dirty="0">
                <a:latin typeface="Lato" panose="020F0502020204030203" pitchFamily="34" charset="0"/>
              </a:rPr>
              <a:t>.</a:t>
            </a:r>
          </a:p>
          <a:p>
            <a:pPr>
              <a:spcAft>
                <a:spcPts val="1200"/>
              </a:spcAft>
            </a:pPr>
            <a:r>
              <a:rPr lang="en-US" sz="1200" dirty="0">
                <a:latin typeface="Lato" panose="020F0502020204030203" pitchFamily="34" charset="0"/>
              </a:rPr>
              <a:t>The lack of a supervisory triaging tool can compromise </a:t>
            </a:r>
            <a:r>
              <a:rPr lang="en-US" sz="1200" b="1" dirty="0">
                <a:latin typeface="Lato" panose="020F0502020204030203" pitchFamily="34" charset="0"/>
              </a:rPr>
              <a:t>children’s safety </a:t>
            </a:r>
            <a:r>
              <a:rPr lang="en-US" sz="1200" dirty="0">
                <a:latin typeface="Lato" panose="020F0502020204030203" pitchFamily="34" charset="0"/>
              </a:rPr>
              <a:t>(and any number of other related outcomes) for at least three related reasons… </a:t>
            </a:r>
          </a:p>
          <a:p>
            <a:pPr>
              <a:spcAft>
                <a:spcPts val="1200"/>
              </a:spcAft>
            </a:pPr>
            <a:endParaRPr lang="en-US" sz="1200" dirty="0">
              <a:latin typeface="Lato" panose="020F0502020204030203" pitchFamily="34" charset="0"/>
            </a:endParaRPr>
          </a:p>
          <a:p>
            <a:pPr>
              <a:spcAft>
                <a:spcPts val="1200"/>
              </a:spcAft>
            </a:pPr>
            <a:endParaRPr lang="en-US" sz="1200" dirty="0">
              <a:latin typeface="Lato" panose="020F0502020204030203" pitchFamily="34" charset="0"/>
            </a:endParaRPr>
          </a:p>
          <a:p>
            <a:pPr>
              <a:spcAft>
                <a:spcPts val="1200"/>
              </a:spcAft>
            </a:pPr>
            <a:r>
              <a:rPr lang="en-US" sz="1200" dirty="0">
                <a:latin typeface="Lato" panose="020F0502020204030203" pitchFamily="34" charset="0"/>
              </a:rPr>
              <a:t>DCFS lacks a </a:t>
            </a:r>
            <a:r>
              <a:rPr lang="en-US" sz="1200" b="1" dirty="0">
                <a:latin typeface="Lato" panose="020F0502020204030203" pitchFamily="34" charset="0"/>
              </a:rPr>
              <a:t>data-informed tool </a:t>
            </a:r>
            <a:r>
              <a:rPr lang="en-US" sz="1200" dirty="0">
                <a:latin typeface="Lato" panose="020F0502020204030203" pitchFamily="34" charset="0"/>
              </a:rPr>
              <a:t>to help </a:t>
            </a:r>
            <a:r>
              <a:rPr lang="en-US" sz="1200" b="1" dirty="0">
                <a:latin typeface="Lato" panose="020F0502020204030203" pitchFamily="34" charset="0"/>
              </a:rPr>
              <a:t>supervisors</a:t>
            </a:r>
            <a:r>
              <a:rPr lang="en-US" sz="1200" dirty="0">
                <a:latin typeface="Lato" panose="020F0502020204030203" pitchFamily="34" charset="0"/>
              </a:rPr>
              <a:t> strategically direct their attention as they oversee ER CSWs during the very critical 30-day window when information must be gathered while </a:t>
            </a:r>
            <a:r>
              <a:rPr lang="en-US" sz="1200" b="1" dirty="0">
                <a:latin typeface="Lato" panose="020F0502020204030203" pitchFamily="34" charset="0"/>
              </a:rPr>
              <a:t>investigating an allegation of abuse or neglect</a:t>
            </a:r>
            <a:r>
              <a:rPr lang="en-US" sz="1200" dirty="0">
                <a:latin typeface="Lato" panose="020F0502020204030203" pitchFamily="34" charset="0"/>
              </a:rPr>
              <a:t>.</a:t>
            </a:r>
          </a:p>
          <a:p>
            <a:pPr>
              <a:spcAft>
                <a:spcPts val="1200"/>
              </a:spcAft>
            </a:pPr>
            <a:r>
              <a:rPr lang="en-US" sz="1200" dirty="0">
                <a:latin typeface="Lato" panose="020F0502020204030203" pitchFamily="34" charset="0"/>
              </a:rPr>
              <a:t>The lack of a supervisory triaging tool can compromise </a:t>
            </a:r>
            <a:r>
              <a:rPr lang="en-US" sz="1200" b="1" dirty="0">
                <a:latin typeface="Lato" panose="020F0502020204030203" pitchFamily="34" charset="0"/>
              </a:rPr>
              <a:t>children’s safety </a:t>
            </a:r>
            <a:r>
              <a:rPr lang="en-US" sz="1200" dirty="0">
                <a:latin typeface="Lato" panose="020F0502020204030203" pitchFamily="34" charset="0"/>
              </a:rPr>
              <a:t>(and any number of other related outcomes) for at least three related reasons…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 COMPLEXITY - </a:t>
            </a:r>
            <a:r>
              <a:rPr lang="en-US" sz="1200" dirty="0">
                <a:solidFill>
                  <a:schemeClr val="accent3"/>
                </a:solidFill>
                <a:latin typeface="Lato" panose="020F0502020204030203" pitchFamily="34" charset="0"/>
              </a:rPr>
              <a:t>Not all investigations are of the same severity, complexity, or risk. The failure to follow up on a conversation with a teacher, a missed boyfriend who lives in the home, or an inaccurately completed risk or safety assessment will amount to minor administrative oversights for a majority of investigations. But those same human errors can have tragic consequences in the context of a relatively small number of high-risk investigations.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WORKER EXPERIENCE - </a:t>
            </a:r>
            <a:r>
              <a:rPr lang="en-US" sz="1200" dirty="0">
                <a:solidFill>
                  <a:schemeClr val="accent3"/>
                </a:solidFill>
                <a:latin typeface="Lato" panose="020F0502020204030203"/>
              </a:rPr>
              <a:t>Large public agencies, including DCFS, perpetually struggle with consistent staffing (i.e., experience, training, recruitment, retention) both within and across regional offices. This leads to unevenness in the quality and completeness of investigations – affecting the decisions that are made and the services offered.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Lato" panose="020F0502020204030203" pitchFamily="34" charset="0"/>
              </a:rPr>
              <a:t>WORKLOAD &amp; DECISION MAKING - Offices that often struggle the most with recruiting and retaining experienced staff are also often those that are defined by: (1) high volumes of child maltreatment investigations and correspondingly high caseloads; and (2) more complex cases due to above average rates of poverty, substance abuse, and other factors that compromise child safety.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These three practice realities in child protection create a situation where practice mistakes are more likely to occur because of staffing and workload dynamics AND where the consequences of those mistakes are more likely to be tragic.</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316507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20</a:t>
            </a:fld>
            <a:endParaRPr lang="en-US" dirty="0"/>
          </a:p>
        </p:txBody>
      </p:sp>
    </p:spTree>
    <p:extLst>
      <p:ext uri="{BB962C8B-B14F-4D97-AF65-F5344CB8AC3E}">
        <p14:creationId xmlns:p14="http://schemas.microsoft.com/office/powerpoint/2010/main" val="157087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Slide Number Placeholder 3"/>
          <p:cNvSpPr>
            <a:spLocks noGrp="1"/>
          </p:cNvSpPr>
          <p:nvPr>
            <p:ph type="sldNum" sz="quarter" idx="5"/>
          </p:nvPr>
        </p:nvSpPr>
        <p:spPr/>
        <p:txBody>
          <a:bodyPr/>
          <a:lstStyle/>
          <a:p>
            <a:fld id="{4F38AFD9-D5DB-4A47-A4BE-251B4DF1413A}" type="slidenum">
              <a:rPr lang="en-US" smtClean="0"/>
              <a:t>21</a:t>
            </a:fld>
            <a:endParaRPr lang="en-US"/>
          </a:p>
        </p:txBody>
      </p:sp>
    </p:spTree>
    <p:extLst>
      <p:ext uri="{BB962C8B-B14F-4D97-AF65-F5344CB8AC3E}">
        <p14:creationId xmlns:p14="http://schemas.microsoft.com/office/powerpoint/2010/main" val="128293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8616-A1DF-4183-DFC4-02DCD2F86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53E2E-8D84-FCB7-F863-E10B8A49E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95A8E-7FCE-633A-3565-5E6F29FE86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153595-6131-4D8A-31F2-F3A1D089F69F}"/>
              </a:ext>
            </a:extLst>
          </p:cNvPr>
          <p:cNvSpPr>
            <a:spLocks noGrp="1"/>
          </p:cNvSpPr>
          <p:nvPr>
            <p:ph type="sldNum" sz="quarter" idx="5"/>
          </p:nvPr>
        </p:nvSpPr>
        <p:spPr/>
        <p:txBody>
          <a:bodyPr/>
          <a:lstStyle/>
          <a:p>
            <a:fld id="{BFDD6F49-EBB7-4CCF-97A8-E526BB28BB69}" type="slidenum">
              <a:rPr lang="en-US" smtClean="0"/>
              <a:t>23</a:t>
            </a:fld>
            <a:endParaRPr lang="en-US" dirty="0"/>
          </a:p>
        </p:txBody>
      </p:sp>
    </p:spTree>
    <p:extLst>
      <p:ext uri="{BB962C8B-B14F-4D97-AF65-F5344CB8AC3E}">
        <p14:creationId xmlns:p14="http://schemas.microsoft.com/office/powerpoint/2010/main" val="385286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Recall that the non-pilot office had no treatment at all. </a:t>
            </a:r>
          </a:p>
          <a:p>
            <a:endParaRPr lang="en-NZ" dirty="0"/>
          </a:p>
          <a:p>
            <a:r>
              <a:rPr lang="en-NZ" dirty="0"/>
              <a:t>As expected, the rate of fatalities is higher for complex risk scored investigation. </a:t>
            </a:r>
          </a:p>
          <a:p>
            <a:endParaRPr lang="en-NZ" b="1" dirty="0"/>
          </a:p>
          <a:p>
            <a:r>
              <a:rPr lang="en-NZ" dirty="0"/>
              <a:t>Pilot office and non-pilot offices have similar rates of fatalities when there was no complex risk flag shown. </a:t>
            </a:r>
          </a:p>
          <a:p>
            <a:endParaRPr lang="en-NZ" dirty="0"/>
          </a:p>
          <a:p>
            <a:r>
              <a:rPr lang="en-NZ" dirty="0"/>
              <a:t>The treated group is the complex flag for pilot offices. Large </a:t>
            </a:r>
            <a:r>
              <a:rPr lang="en-NZ" dirty="0" err="1"/>
              <a:t>c.i</a:t>
            </a:r>
            <a:r>
              <a:rPr lang="en-NZ" dirty="0"/>
              <a:t> because of the   small numbers – but is suggestive of  a large reduction in fatalities. </a:t>
            </a:r>
            <a:endParaRPr lang="en-NZ" b="1" dirty="0"/>
          </a:p>
          <a:p>
            <a:endParaRPr lang="en-US" dirty="0"/>
          </a:p>
        </p:txBody>
      </p:sp>
      <p:sp>
        <p:nvSpPr>
          <p:cNvPr id="4" name="Slide Number Placeholder 3"/>
          <p:cNvSpPr>
            <a:spLocks noGrp="1"/>
          </p:cNvSpPr>
          <p:nvPr>
            <p:ph type="sldNum" sz="quarter" idx="5"/>
          </p:nvPr>
        </p:nvSpPr>
        <p:spPr/>
        <p:txBody>
          <a:bodyPr/>
          <a:lstStyle/>
          <a:p>
            <a:fld id="{EA9B0335-BEBD-4991-9A79-6EDF32596201}" type="slidenum">
              <a:rPr lang="en-US" smtClean="0"/>
              <a:t>25</a:t>
            </a:fld>
            <a:endParaRPr lang="en-US"/>
          </a:p>
        </p:txBody>
      </p:sp>
    </p:spTree>
    <p:extLst>
      <p:ext uri="{BB962C8B-B14F-4D97-AF65-F5344CB8AC3E}">
        <p14:creationId xmlns:p14="http://schemas.microsoft.com/office/powerpoint/2010/main" val="263929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03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5493D5-E774-CCF2-8AFA-048D2B8DA1D7}"/>
              </a:ext>
            </a:extLst>
          </p:cNvPr>
          <p:cNvSpPr>
            <a:spLocks noGrp="1"/>
          </p:cNvSpPr>
          <p:nvPr>
            <p:ph type="pic" sz="quarter" idx="12"/>
          </p:nvPr>
        </p:nvSpPr>
        <p:spPr>
          <a:xfrm>
            <a:off x="0" y="1"/>
            <a:ext cx="4383314" cy="6858000"/>
          </a:xfrm>
          <a:custGeom>
            <a:avLst/>
            <a:gdLst>
              <a:gd name="connsiteX0" fmla="*/ 0 w 4383314"/>
              <a:gd name="connsiteY0" fmla="*/ 0 h 6858000"/>
              <a:gd name="connsiteX1" fmla="*/ 4383314 w 4383314"/>
              <a:gd name="connsiteY1" fmla="*/ 0 h 6858000"/>
              <a:gd name="connsiteX2" fmla="*/ 4383314 w 4383314"/>
              <a:gd name="connsiteY2" fmla="*/ 6858000 h 6858000"/>
              <a:gd name="connsiteX3" fmla="*/ 0 w 43833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3314" h="6858000">
                <a:moveTo>
                  <a:pt x="0" y="0"/>
                </a:moveTo>
                <a:lnTo>
                  <a:pt x="4383314" y="0"/>
                </a:lnTo>
                <a:lnTo>
                  <a:pt x="4383314"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5607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78E5E3-924C-4DD0-A5FC-4EFE758E4852}"/>
              </a:ext>
            </a:extLst>
          </p:cNvPr>
          <p:cNvSpPr>
            <a:spLocks noGrp="1"/>
          </p:cNvSpPr>
          <p:nvPr>
            <p:ph type="pic" sz="quarter" idx="12"/>
          </p:nvPr>
        </p:nvSpPr>
        <p:spPr>
          <a:xfrm>
            <a:off x="4839489" y="2844800"/>
            <a:ext cx="2652667" cy="3033486"/>
          </a:xfrm>
          <a:custGeom>
            <a:avLst/>
            <a:gdLst>
              <a:gd name="connsiteX0" fmla="*/ 0 w 2652667"/>
              <a:gd name="connsiteY0" fmla="*/ 0 h 3033486"/>
              <a:gd name="connsiteX1" fmla="*/ 2652667 w 2652667"/>
              <a:gd name="connsiteY1" fmla="*/ 0 h 3033486"/>
              <a:gd name="connsiteX2" fmla="*/ 2652667 w 2652667"/>
              <a:gd name="connsiteY2" fmla="*/ 3033486 h 3033486"/>
              <a:gd name="connsiteX3" fmla="*/ 0 w 2652667"/>
              <a:gd name="connsiteY3" fmla="*/ 3033486 h 3033486"/>
            </a:gdLst>
            <a:ahLst/>
            <a:cxnLst>
              <a:cxn ang="0">
                <a:pos x="connsiteX0" y="connsiteY0"/>
              </a:cxn>
              <a:cxn ang="0">
                <a:pos x="connsiteX1" y="connsiteY1"/>
              </a:cxn>
              <a:cxn ang="0">
                <a:pos x="connsiteX2" y="connsiteY2"/>
              </a:cxn>
              <a:cxn ang="0">
                <a:pos x="connsiteX3" y="connsiteY3"/>
              </a:cxn>
            </a:cxnLst>
            <a:rect l="l" t="t" r="r" b="b"/>
            <a:pathLst>
              <a:path w="2652667" h="3033486">
                <a:moveTo>
                  <a:pt x="0" y="0"/>
                </a:moveTo>
                <a:lnTo>
                  <a:pt x="2652667" y="0"/>
                </a:lnTo>
                <a:lnTo>
                  <a:pt x="2652667" y="3033486"/>
                </a:lnTo>
                <a:lnTo>
                  <a:pt x="0" y="3033486"/>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64548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D9B29F5-7ECA-4BB0-8CB5-5FB66D4643BA}"/>
              </a:ext>
            </a:extLst>
          </p:cNvPr>
          <p:cNvSpPr>
            <a:spLocks noGrp="1"/>
          </p:cNvSpPr>
          <p:nvPr>
            <p:ph type="pic" sz="quarter" idx="12"/>
          </p:nvPr>
        </p:nvSpPr>
        <p:spPr>
          <a:xfrm>
            <a:off x="5509987" y="0"/>
            <a:ext cx="3372757" cy="6858000"/>
          </a:xfrm>
          <a:custGeom>
            <a:avLst/>
            <a:gdLst>
              <a:gd name="connsiteX0" fmla="*/ 0 w 3372757"/>
              <a:gd name="connsiteY0" fmla="*/ 0 h 6858000"/>
              <a:gd name="connsiteX1" fmla="*/ 3372757 w 3372757"/>
              <a:gd name="connsiteY1" fmla="*/ 0 h 6858000"/>
              <a:gd name="connsiteX2" fmla="*/ 3372757 w 3372757"/>
              <a:gd name="connsiteY2" fmla="*/ 6858000 h 6858000"/>
              <a:gd name="connsiteX3" fmla="*/ 0 w 33727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2757" h="6858000">
                <a:moveTo>
                  <a:pt x="0" y="0"/>
                </a:moveTo>
                <a:lnTo>
                  <a:pt x="3372757" y="0"/>
                </a:lnTo>
                <a:lnTo>
                  <a:pt x="3372757"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22644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9C8FAD-C497-477B-3DB0-6A877A0B7570}"/>
              </a:ext>
            </a:extLst>
          </p:cNvPr>
          <p:cNvSpPr>
            <a:spLocks noGrp="1"/>
          </p:cNvSpPr>
          <p:nvPr>
            <p:ph type="pic" sz="quarter" idx="12"/>
          </p:nvPr>
        </p:nvSpPr>
        <p:spPr>
          <a:xfrm>
            <a:off x="4838699" y="0"/>
            <a:ext cx="7353302" cy="6861162"/>
          </a:xfrm>
          <a:custGeom>
            <a:avLst/>
            <a:gdLst>
              <a:gd name="connsiteX0" fmla="*/ 2535483 w 7353302"/>
              <a:gd name="connsiteY0" fmla="*/ 0 h 6861162"/>
              <a:gd name="connsiteX1" fmla="*/ 7353302 w 7353302"/>
              <a:gd name="connsiteY1" fmla="*/ 0 h 6861162"/>
              <a:gd name="connsiteX2" fmla="*/ 7353302 w 7353302"/>
              <a:gd name="connsiteY2" fmla="*/ 6857999 h 6861162"/>
              <a:gd name="connsiteX3" fmla="*/ 0 w 7353302"/>
              <a:gd name="connsiteY3" fmla="*/ 6861162 h 6861162"/>
            </a:gdLst>
            <a:ahLst/>
            <a:cxnLst>
              <a:cxn ang="0">
                <a:pos x="connsiteX0" y="connsiteY0"/>
              </a:cxn>
              <a:cxn ang="0">
                <a:pos x="connsiteX1" y="connsiteY1"/>
              </a:cxn>
              <a:cxn ang="0">
                <a:pos x="connsiteX2" y="connsiteY2"/>
              </a:cxn>
              <a:cxn ang="0">
                <a:pos x="connsiteX3" y="connsiteY3"/>
              </a:cxn>
            </a:cxnLst>
            <a:rect l="l" t="t" r="r" b="b"/>
            <a:pathLst>
              <a:path w="7353302" h="6861162">
                <a:moveTo>
                  <a:pt x="2535483" y="0"/>
                </a:moveTo>
                <a:lnTo>
                  <a:pt x="7353302" y="0"/>
                </a:lnTo>
                <a:lnTo>
                  <a:pt x="7353302" y="6857999"/>
                </a:lnTo>
                <a:lnTo>
                  <a:pt x="0" y="6861162"/>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13387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8BD3977A-9043-DB3C-E663-04284C82D6ED}"/>
              </a:ext>
            </a:extLst>
          </p:cNvPr>
          <p:cNvSpPr>
            <a:spLocks noGrp="1"/>
          </p:cNvSpPr>
          <p:nvPr>
            <p:ph type="pic" sz="quarter" idx="13"/>
          </p:nvPr>
        </p:nvSpPr>
        <p:spPr>
          <a:xfrm>
            <a:off x="0" y="0"/>
            <a:ext cx="12192000" cy="6858000"/>
          </a:xfrm>
          <a:custGeom>
            <a:avLst/>
            <a:gdLst>
              <a:gd name="connsiteX0" fmla="*/ 0 w 2118813"/>
              <a:gd name="connsiteY0" fmla="*/ 0 h 3838203"/>
              <a:gd name="connsiteX1" fmla="*/ 2118813 w 2118813"/>
              <a:gd name="connsiteY1" fmla="*/ 0 h 3838203"/>
              <a:gd name="connsiteX2" fmla="*/ 2118813 w 2118813"/>
              <a:gd name="connsiteY2" fmla="*/ 3838203 h 3838203"/>
              <a:gd name="connsiteX3" fmla="*/ 0 w 2118813"/>
              <a:gd name="connsiteY3" fmla="*/ 3838203 h 3838203"/>
            </a:gdLst>
            <a:ahLst/>
            <a:cxnLst>
              <a:cxn ang="0">
                <a:pos x="connsiteX0" y="connsiteY0"/>
              </a:cxn>
              <a:cxn ang="0">
                <a:pos x="connsiteX1" y="connsiteY1"/>
              </a:cxn>
              <a:cxn ang="0">
                <a:pos x="connsiteX2" y="connsiteY2"/>
              </a:cxn>
              <a:cxn ang="0">
                <a:pos x="connsiteX3" y="connsiteY3"/>
              </a:cxn>
            </a:cxnLst>
            <a:rect l="l" t="t" r="r" b="b"/>
            <a:pathLst>
              <a:path w="2118813" h="3838203">
                <a:moveTo>
                  <a:pt x="0" y="0"/>
                </a:moveTo>
                <a:lnTo>
                  <a:pt x="2118813" y="0"/>
                </a:lnTo>
                <a:lnTo>
                  <a:pt x="2118813" y="3838203"/>
                </a:lnTo>
                <a:lnTo>
                  <a:pt x="0" y="3838203"/>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29504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DF6C89B-7273-1947-9F90-53930DB24587}"/>
              </a:ext>
            </a:extLst>
          </p:cNvPr>
          <p:cNvSpPr>
            <a:spLocks noGrp="1"/>
          </p:cNvSpPr>
          <p:nvPr>
            <p:ph type="pic" sz="quarter" idx="14"/>
          </p:nvPr>
        </p:nvSpPr>
        <p:spPr>
          <a:xfrm>
            <a:off x="3733799" y="2559412"/>
            <a:ext cx="2946400" cy="4106100"/>
          </a:xfrm>
          <a:custGeom>
            <a:avLst/>
            <a:gdLst>
              <a:gd name="connsiteX0" fmla="*/ 0 w 2946400"/>
              <a:gd name="connsiteY0" fmla="*/ 0 h 4106100"/>
              <a:gd name="connsiteX1" fmla="*/ 2946400 w 2946400"/>
              <a:gd name="connsiteY1" fmla="*/ 0 h 4106100"/>
              <a:gd name="connsiteX2" fmla="*/ 2946400 w 2946400"/>
              <a:gd name="connsiteY2" fmla="*/ 4106100 h 4106100"/>
              <a:gd name="connsiteX3" fmla="*/ 0 w 2946400"/>
              <a:gd name="connsiteY3" fmla="*/ 4106100 h 4106100"/>
            </a:gdLst>
            <a:ahLst/>
            <a:cxnLst>
              <a:cxn ang="0">
                <a:pos x="connsiteX0" y="connsiteY0"/>
              </a:cxn>
              <a:cxn ang="0">
                <a:pos x="connsiteX1" y="connsiteY1"/>
              </a:cxn>
              <a:cxn ang="0">
                <a:pos x="connsiteX2" y="connsiteY2"/>
              </a:cxn>
              <a:cxn ang="0">
                <a:pos x="connsiteX3" y="connsiteY3"/>
              </a:cxn>
            </a:cxnLst>
            <a:rect l="l" t="t" r="r" b="b"/>
            <a:pathLst>
              <a:path w="2946400" h="4106100">
                <a:moveTo>
                  <a:pt x="0" y="0"/>
                </a:moveTo>
                <a:lnTo>
                  <a:pt x="2946400" y="0"/>
                </a:lnTo>
                <a:lnTo>
                  <a:pt x="2946400" y="4106100"/>
                </a:lnTo>
                <a:lnTo>
                  <a:pt x="0" y="41061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6" name="Picture Placeholder 5">
            <a:extLst>
              <a:ext uri="{FF2B5EF4-FFF2-40B4-BE49-F238E27FC236}">
                <a16:creationId xmlns:a16="http://schemas.microsoft.com/office/drawing/2014/main" id="{98CBAF5A-77D2-49CA-757A-FC402B3DFB48}"/>
              </a:ext>
            </a:extLst>
          </p:cNvPr>
          <p:cNvSpPr>
            <a:spLocks noGrp="1"/>
          </p:cNvSpPr>
          <p:nvPr>
            <p:ph type="pic" sz="quarter" idx="13"/>
          </p:nvPr>
        </p:nvSpPr>
        <p:spPr>
          <a:xfrm>
            <a:off x="1572992" y="3429000"/>
            <a:ext cx="2057400" cy="3236512"/>
          </a:xfrm>
          <a:custGeom>
            <a:avLst/>
            <a:gdLst>
              <a:gd name="connsiteX0" fmla="*/ 0 w 2057400"/>
              <a:gd name="connsiteY0" fmla="*/ 0 h 3236512"/>
              <a:gd name="connsiteX1" fmla="*/ 2057400 w 2057400"/>
              <a:gd name="connsiteY1" fmla="*/ 0 h 3236512"/>
              <a:gd name="connsiteX2" fmla="*/ 2057400 w 2057400"/>
              <a:gd name="connsiteY2" fmla="*/ 3236512 h 3236512"/>
              <a:gd name="connsiteX3" fmla="*/ 0 w 2057400"/>
              <a:gd name="connsiteY3" fmla="*/ 3236512 h 3236512"/>
            </a:gdLst>
            <a:ahLst/>
            <a:cxnLst>
              <a:cxn ang="0">
                <a:pos x="connsiteX0" y="connsiteY0"/>
              </a:cxn>
              <a:cxn ang="0">
                <a:pos x="connsiteX1" y="connsiteY1"/>
              </a:cxn>
              <a:cxn ang="0">
                <a:pos x="connsiteX2" y="connsiteY2"/>
              </a:cxn>
              <a:cxn ang="0">
                <a:pos x="connsiteX3" y="connsiteY3"/>
              </a:cxn>
            </a:cxnLst>
            <a:rect l="l" t="t" r="r" b="b"/>
            <a:pathLst>
              <a:path w="2057400" h="3236512">
                <a:moveTo>
                  <a:pt x="0" y="0"/>
                </a:moveTo>
                <a:lnTo>
                  <a:pt x="2057400" y="0"/>
                </a:lnTo>
                <a:lnTo>
                  <a:pt x="2057400" y="3236512"/>
                </a:lnTo>
                <a:lnTo>
                  <a:pt x="0" y="3236512"/>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19679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38E0C223-A672-E5B3-B8F1-63DC31B65940}"/>
              </a:ext>
            </a:extLst>
          </p:cNvPr>
          <p:cNvSpPr>
            <a:spLocks noGrp="1"/>
          </p:cNvSpPr>
          <p:nvPr>
            <p:ph type="pic" sz="quarter" idx="14"/>
          </p:nvPr>
        </p:nvSpPr>
        <p:spPr>
          <a:xfrm>
            <a:off x="6253189" y="772784"/>
            <a:ext cx="1731022" cy="1965960"/>
          </a:xfrm>
          <a:custGeom>
            <a:avLst/>
            <a:gdLst>
              <a:gd name="connsiteX0" fmla="*/ 0 w 1731022"/>
              <a:gd name="connsiteY0" fmla="*/ 0 h 1965960"/>
              <a:gd name="connsiteX1" fmla="*/ 1731022 w 1731022"/>
              <a:gd name="connsiteY1" fmla="*/ 0 h 1965960"/>
              <a:gd name="connsiteX2" fmla="*/ 1731022 w 1731022"/>
              <a:gd name="connsiteY2" fmla="*/ 1965960 h 1965960"/>
              <a:gd name="connsiteX3" fmla="*/ 0 w 1731022"/>
              <a:gd name="connsiteY3" fmla="*/ 1965960 h 1965960"/>
            </a:gdLst>
            <a:ahLst/>
            <a:cxnLst>
              <a:cxn ang="0">
                <a:pos x="connsiteX0" y="connsiteY0"/>
              </a:cxn>
              <a:cxn ang="0">
                <a:pos x="connsiteX1" y="connsiteY1"/>
              </a:cxn>
              <a:cxn ang="0">
                <a:pos x="connsiteX2" y="connsiteY2"/>
              </a:cxn>
              <a:cxn ang="0">
                <a:pos x="connsiteX3" y="connsiteY3"/>
              </a:cxn>
            </a:cxnLst>
            <a:rect l="l" t="t" r="r" b="b"/>
            <a:pathLst>
              <a:path w="1731022" h="1965960">
                <a:moveTo>
                  <a:pt x="0" y="0"/>
                </a:moveTo>
                <a:lnTo>
                  <a:pt x="1731022" y="0"/>
                </a:lnTo>
                <a:lnTo>
                  <a:pt x="1731022" y="1965960"/>
                </a:lnTo>
                <a:lnTo>
                  <a:pt x="0" y="196596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24" name="Picture Placeholder 23">
            <a:extLst>
              <a:ext uri="{FF2B5EF4-FFF2-40B4-BE49-F238E27FC236}">
                <a16:creationId xmlns:a16="http://schemas.microsoft.com/office/drawing/2014/main" id="{E8C60532-CCAA-34B7-D56B-7E592ED5F4B7}"/>
              </a:ext>
            </a:extLst>
          </p:cNvPr>
          <p:cNvSpPr>
            <a:spLocks noGrp="1"/>
          </p:cNvSpPr>
          <p:nvPr>
            <p:ph type="pic" sz="quarter" idx="21"/>
          </p:nvPr>
        </p:nvSpPr>
        <p:spPr>
          <a:xfrm>
            <a:off x="6253189" y="3592184"/>
            <a:ext cx="1731022" cy="1965960"/>
          </a:xfrm>
          <a:custGeom>
            <a:avLst/>
            <a:gdLst>
              <a:gd name="connsiteX0" fmla="*/ 0 w 1731022"/>
              <a:gd name="connsiteY0" fmla="*/ 0 h 1965960"/>
              <a:gd name="connsiteX1" fmla="*/ 1731022 w 1731022"/>
              <a:gd name="connsiteY1" fmla="*/ 0 h 1965960"/>
              <a:gd name="connsiteX2" fmla="*/ 1731022 w 1731022"/>
              <a:gd name="connsiteY2" fmla="*/ 1965960 h 1965960"/>
              <a:gd name="connsiteX3" fmla="*/ 0 w 1731022"/>
              <a:gd name="connsiteY3" fmla="*/ 1965960 h 1965960"/>
            </a:gdLst>
            <a:ahLst/>
            <a:cxnLst>
              <a:cxn ang="0">
                <a:pos x="connsiteX0" y="connsiteY0"/>
              </a:cxn>
              <a:cxn ang="0">
                <a:pos x="connsiteX1" y="connsiteY1"/>
              </a:cxn>
              <a:cxn ang="0">
                <a:pos x="connsiteX2" y="connsiteY2"/>
              </a:cxn>
              <a:cxn ang="0">
                <a:pos x="connsiteX3" y="connsiteY3"/>
              </a:cxn>
            </a:cxnLst>
            <a:rect l="l" t="t" r="r" b="b"/>
            <a:pathLst>
              <a:path w="1731022" h="1965960">
                <a:moveTo>
                  <a:pt x="0" y="0"/>
                </a:moveTo>
                <a:lnTo>
                  <a:pt x="1731022" y="0"/>
                </a:lnTo>
                <a:lnTo>
                  <a:pt x="1731022" y="1965960"/>
                </a:lnTo>
                <a:lnTo>
                  <a:pt x="0" y="196596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23" name="Picture Placeholder 22">
            <a:extLst>
              <a:ext uri="{FF2B5EF4-FFF2-40B4-BE49-F238E27FC236}">
                <a16:creationId xmlns:a16="http://schemas.microsoft.com/office/drawing/2014/main" id="{20E2CA89-FC0B-21D9-2C7C-88219047D4FA}"/>
              </a:ext>
            </a:extLst>
          </p:cNvPr>
          <p:cNvSpPr>
            <a:spLocks noGrp="1"/>
          </p:cNvSpPr>
          <p:nvPr>
            <p:ph type="pic" sz="quarter" idx="22"/>
          </p:nvPr>
        </p:nvSpPr>
        <p:spPr>
          <a:xfrm>
            <a:off x="8403862" y="772784"/>
            <a:ext cx="2398971" cy="1965960"/>
          </a:xfrm>
          <a:custGeom>
            <a:avLst/>
            <a:gdLst>
              <a:gd name="connsiteX0" fmla="*/ 0 w 2398971"/>
              <a:gd name="connsiteY0" fmla="*/ 0 h 1965960"/>
              <a:gd name="connsiteX1" fmla="*/ 2398971 w 2398971"/>
              <a:gd name="connsiteY1" fmla="*/ 0 h 1965960"/>
              <a:gd name="connsiteX2" fmla="*/ 2398971 w 2398971"/>
              <a:gd name="connsiteY2" fmla="*/ 1965960 h 1965960"/>
              <a:gd name="connsiteX3" fmla="*/ 0 w 2398971"/>
              <a:gd name="connsiteY3" fmla="*/ 1965960 h 1965960"/>
            </a:gdLst>
            <a:ahLst/>
            <a:cxnLst>
              <a:cxn ang="0">
                <a:pos x="connsiteX0" y="connsiteY0"/>
              </a:cxn>
              <a:cxn ang="0">
                <a:pos x="connsiteX1" y="connsiteY1"/>
              </a:cxn>
              <a:cxn ang="0">
                <a:pos x="connsiteX2" y="connsiteY2"/>
              </a:cxn>
              <a:cxn ang="0">
                <a:pos x="connsiteX3" y="connsiteY3"/>
              </a:cxn>
            </a:cxnLst>
            <a:rect l="l" t="t" r="r" b="b"/>
            <a:pathLst>
              <a:path w="2398971" h="1965960">
                <a:moveTo>
                  <a:pt x="0" y="0"/>
                </a:moveTo>
                <a:lnTo>
                  <a:pt x="2398971" y="0"/>
                </a:lnTo>
                <a:lnTo>
                  <a:pt x="2398971" y="1965960"/>
                </a:lnTo>
                <a:lnTo>
                  <a:pt x="0" y="196596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25" name="Picture Placeholder 24">
            <a:extLst>
              <a:ext uri="{FF2B5EF4-FFF2-40B4-BE49-F238E27FC236}">
                <a16:creationId xmlns:a16="http://schemas.microsoft.com/office/drawing/2014/main" id="{570A7FDF-6744-336B-54A7-F787EFC8FCBF}"/>
              </a:ext>
            </a:extLst>
          </p:cNvPr>
          <p:cNvSpPr>
            <a:spLocks noGrp="1"/>
          </p:cNvSpPr>
          <p:nvPr>
            <p:ph type="pic" sz="quarter" idx="23"/>
          </p:nvPr>
        </p:nvSpPr>
        <p:spPr>
          <a:xfrm>
            <a:off x="8403862" y="3592184"/>
            <a:ext cx="2398971" cy="1965960"/>
          </a:xfrm>
          <a:custGeom>
            <a:avLst/>
            <a:gdLst>
              <a:gd name="connsiteX0" fmla="*/ 0 w 2398971"/>
              <a:gd name="connsiteY0" fmla="*/ 0 h 1965960"/>
              <a:gd name="connsiteX1" fmla="*/ 2398971 w 2398971"/>
              <a:gd name="connsiteY1" fmla="*/ 0 h 1965960"/>
              <a:gd name="connsiteX2" fmla="*/ 2398971 w 2398971"/>
              <a:gd name="connsiteY2" fmla="*/ 1965960 h 1965960"/>
              <a:gd name="connsiteX3" fmla="*/ 0 w 2398971"/>
              <a:gd name="connsiteY3" fmla="*/ 1965960 h 1965960"/>
            </a:gdLst>
            <a:ahLst/>
            <a:cxnLst>
              <a:cxn ang="0">
                <a:pos x="connsiteX0" y="connsiteY0"/>
              </a:cxn>
              <a:cxn ang="0">
                <a:pos x="connsiteX1" y="connsiteY1"/>
              </a:cxn>
              <a:cxn ang="0">
                <a:pos x="connsiteX2" y="connsiteY2"/>
              </a:cxn>
              <a:cxn ang="0">
                <a:pos x="connsiteX3" y="connsiteY3"/>
              </a:cxn>
            </a:cxnLst>
            <a:rect l="l" t="t" r="r" b="b"/>
            <a:pathLst>
              <a:path w="2398971" h="1965960">
                <a:moveTo>
                  <a:pt x="0" y="0"/>
                </a:moveTo>
                <a:lnTo>
                  <a:pt x="2398971" y="0"/>
                </a:lnTo>
                <a:lnTo>
                  <a:pt x="2398971" y="1965960"/>
                </a:lnTo>
                <a:lnTo>
                  <a:pt x="0" y="196596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677910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58C069D-8464-5F70-C82A-FE7A1195DA7A}"/>
              </a:ext>
            </a:extLst>
          </p:cNvPr>
          <p:cNvSpPr>
            <a:spLocks noGrp="1"/>
          </p:cNvSpPr>
          <p:nvPr>
            <p:ph type="pic" sz="quarter" idx="24"/>
          </p:nvPr>
        </p:nvSpPr>
        <p:spPr>
          <a:xfrm>
            <a:off x="4744812" y="2745732"/>
            <a:ext cx="2702379" cy="1927869"/>
          </a:xfrm>
          <a:custGeom>
            <a:avLst/>
            <a:gdLst>
              <a:gd name="connsiteX0" fmla="*/ 0 w 2702379"/>
              <a:gd name="connsiteY0" fmla="*/ 0 h 1927869"/>
              <a:gd name="connsiteX1" fmla="*/ 2702379 w 2702379"/>
              <a:gd name="connsiteY1" fmla="*/ 0 h 1927869"/>
              <a:gd name="connsiteX2" fmla="*/ 2702379 w 2702379"/>
              <a:gd name="connsiteY2" fmla="*/ 1927869 h 1927869"/>
              <a:gd name="connsiteX3" fmla="*/ 0 w 2702379"/>
              <a:gd name="connsiteY3" fmla="*/ 1927869 h 1927869"/>
            </a:gdLst>
            <a:ahLst/>
            <a:cxnLst>
              <a:cxn ang="0">
                <a:pos x="connsiteX0" y="connsiteY0"/>
              </a:cxn>
              <a:cxn ang="0">
                <a:pos x="connsiteX1" y="connsiteY1"/>
              </a:cxn>
              <a:cxn ang="0">
                <a:pos x="connsiteX2" y="connsiteY2"/>
              </a:cxn>
              <a:cxn ang="0">
                <a:pos x="connsiteX3" y="connsiteY3"/>
              </a:cxn>
            </a:cxnLst>
            <a:rect l="l" t="t" r="r" b="b"/>
            <a:pathLst>
              <a:path w="2702379" h="1927869">
                <a:moveTo>
                  <a:pt x="0" y="0"/>
                </a:moveTo>
                <a:lnTo>
                  <a:pt x="2702379" y="0"/>
                </a:lnTo>
                <a:lnTo>
                  <a:pt x="2702379" y="1927869"/>
                </a:lnTo>
                <a:lnTo>
                  <a:pt x="0" y="1927869"/>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7" name="Picture Placeholder 6">
            <a:extLst>
              <a:ext uri="{FF2B5EF4-FFF2-40B4-BE49-F238E27FC236}">
                <a16:creationId xmlns:a16="http://schemas.microsoft.com/office/drawing/2014/main" id="{840419C7-D9E8-132A-0EB4-C71C97A2E28F}"/>
              </a:ext>
            </a:extLst>
          </p:cNvPr>
          <p:cNvSpPr>
            <a:spLocks noGrp="1"/>
          </p:cNvSpPr>
          <p:nvPr>
            <p:ph type="pic" sz="quarter" idx="25"/>
          </p:nvPr>
        </p:nvSpPr>
        <p:spPr>
          <a:xfrm>
            <a:off x="7916632" y="2745732"/>
            <a:ext cx="2702379" cy="1927869"/>
          </a:xfrm>
          <a:custGeom>
            <a:avLst/>
            <a:gdLst>
              <a:gd name="connsiteX0" fmla="*/ 0 w 2702379"/>
              <a:gd name="connsiteY0" fmla="*/ 0 h 1927869"/>
              <a:gd name="connsiteX1" fmla="*/ 2702379 w 2702379"/>
              <a:gd name="connsiteY1" fmla="*/ 0 h 1927869"/>
              <a:gd name="connsiteX2" fmla="*/ 2702379 w 2702379"/>
              <a:gd name="connsiteY2" fmla="*/ 1927869 h 1927869"/>
              <a:gd name="connsiteX3" fmla="*/ 0 w 2702379"/>
              <a:gd name="connsiteY3" fmla="*/ 1927869 h 1927869"/>
            </a:gdLst>
            <a:ahLst/>
            <a:cxnLst>
              <a:cxn ang="0">
                <a:pos x="connsiteX0" y="connsiteY0"/>
              </a:cxn>
              <a:cxn ang="0">
                <a:pos x="connsiteX1" y="connsiteY1"/>
              </a:cxn>
              <a:cxn ang="0">
                <a:pos x="connsiteX2" y="connsiteY2"/>
              </a:cxn>
              <a:cxn ang="0">
                <a:pos x="connsiteX3" y="connsiteY3"/>
              </a:cxn>
            </a:cxnLst>
            <a:rect l="l" t="t" r="r" b="b"/>
            <a:pathLst>
              <a:path w="2702379" h="1927869">
                <a:moveTo>
                  <a:pt x="0" y="0"/>
                </a:moveTo>
                <a:lnTo>
                  <a:pt x="2702379" y="0"/>
                </a:lnTo>
                <a:lnTo>
                  <a:pt x="2702379" y="1927869"/>
                </a:lnTo>
                <a:lnTo>
                  <a:pt x="0" y="1927869"/>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9" name="Picture Placeholder 8">
            <a:extLst>
              <a:ext uri="{FF2B5EF4-FFF2-40B4-BE49-F238E27FC236}">
                <a16:creationId xmlns:a16="http://schemas.microsoft.com/office/drawing/2014/main" id="{BB2326C0-5D4D-7F5E-1BE4-ADC00A6529D5}"/>
              </a:ext>
            </a:extLst>
          </p:cNvPr>
          <p:cNvSpPr>
            <a:spLocks noGrp="1"/>
          </p:cNvSpPr>
          <p:nvPr>
            <p:ph type="pic" sz="quarter" idx="23"/>
          </p:nvPr>
        </p:nvSpPr>
        <p:spPr>
          <a:xfrm>
            <a:off x="1572993" y="2745732"/>
            <a:ext cx="2702379" cy="1927869"/>
          </a:xfrm>
          <a:custGeom>
            <a:avLst/>
            <a:gdLst>
              <a:gd name="connsiteX0" fmla="*/ 0 w 2702379"/>
              <a:gd name="connsiteY0" fmla="*/ 0 h 1927869"/>
              <a:gd name="connsiteX1" fmla="*/ 2702379 w 2702379"/>
              <a:gd name="connsiteY1" fmla="*/ 0 h 1927869"/>
              <a:gd name="connsiteX2" fmla="*/ 2702379 w 2702379"/>
              <a:gd name="connsiteY2" fmla="*/ 1927869 h 1927869"/>
              <a:gd name="connsiteX3" fmla="*/ 0 w 2702379"/>
              <a:gd name="connsiteY3" fmla="*/ 1927869 h 1927869"/>
            </a:gdLst>
            <a:ahLst/>
            <a:cxnLst>
              <a:cxn ang="0">
                <a:pos x="connsiteX0" y="connsiteY0"/>
              </a:cxn>
              <a:cxn ang="0">
                <a:pos x="connsiteX1" y="connsiteY1"/>
              </a:cxn>
              <a:cxn ang="0">
                <a:pos x="connsiteX2" y="connsiteY2"/>
              </a:cxn>
              <a:cxn ang="0">
                <a:pos x="connsiteX3" y="connsiteY3"/>
              </a:cxn>
            </a:cxnLst>
            <a:rect l="l" t="t" r="r" b="b"/>
            <a:pathLst>
              <a:path w="2702379" h="1927869">
                <a:moveTo>
                  <a:pt x="0" y="0"/>
                </a:moveTo>
                <a:lnTo>
                  <a:pt x="2702379" y="0"/>
                </a:lnTo>
                <a:lnTo>
                  <a:pt x="2702379" y="1927869"/>
                </a:lnTo>
                <a:lnTo>
                  <a:pt x="0" y="1927869"/>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3572873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A4407E5-520A-17F1-6FE8-F4668C7BB438}"/>
              </a:ext>
            </a:extLst>
          </p:cNvPr>
          <p:cNvSpPr>
            <a:spLocks noGrp="1"/>
          </p:cNvSpPr>
          <p:nvPr>
            <p:ph type="pic" sz="quarter" idx="14"/>
          </p:nvPr>
        </p:nvSpPr>
        <p:spPr>
          <a:xfrm>
            <a:off x="6870705" y="1045029"/>
            <a:ext cx="1904995" cy="2068135"/>
          </a:xfrm>
          <a:custGeom>
            <a:avLst/>
            <a:gdLst>
              <a:gd name="connsiteX0" fmla="*/ 0 w 1904995"/>
              <a:gd name="connsiteY0" fmla="*/ 0 h 2068135"/>
              <a:gd name="connsiteX1" fmla="*/ 1904995 w 1904995"/>
              <a:gd name="connsiteY1" fmla="*/ 0 h 2068135"/>
              <a:gd name="connsiteX2" fmla="*/ 1904995 w 1904995"/>
              <a:gd name="connsiteY2" fmla="*/ 2068135 h 2068135"/>
              <a:gd name="connsiteX3" fmla="*/ 0 w 1904995"/>
              <a:gd name="connsiteY3" fmla="*/ 2068135 h 2068135"/>
            </a:gdLst>
            <a:ahLst/>
            <a:cxnLst>
              <a:cxn ang="0">
                <a:pos x="connsiteX0" y="connsiteY0"/>
              </a:cxn>
              <a:cxn ang="0">
                <a:pos x="connsiteX1" y="connsiteY1"/>
              </a:cxn>
              <a:cxn ang="0">
                <a:pos x="connsiteX2" y="connsiteY2"/>
              </a:cxn>
              <a:cxn ang="0">
                <a:pos x="connsiteX3" y="connsiteY3"/>
              </a:cxn>
            </a:cxnLst>
            <a:rect l="l" t="t" r="r" b="b"/>
            <a:pathLst>
              <a:path w="1904995" h="2068135">
                <a:moveTo>
                  <a:pt x="0" y="0"/>
                </a:moveTo>
                <a:lnTo>
                  <a:pt x="1904995" y="0"/>
                </a:lnTo>
                <a:lnTo>
                  <a:pt x="1904995" y="2068135"/>
                </a:lnTo>
                <a:lnTo>
                  <a:pt x="0" y="2068135"/>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5" name="Picture Placeholder 4">
            <a:extLst>
              <a:ext uri="{FF2B5EF4-FFF2-40B4-BE49-F238E27FC236}">
                <a16:creationId xmlns:a16="http://schemas.microsoft.com/office/drawing/2014/main" id="{824F67FA-28ED-8D9E-D197-CBB59167EEA1}"/>
              </a:ext>
            </a:extLst>
          </p:cNvPr>
          <p:cNvSpPr>
            <a:spLocks noGrp="1"/>
          </p:cNvSpPr>
          <p:nvPr>
            <p:ph type="pic" sz="quarter" idx="21"/>
          </p:nvPr>
        </p:nvSpPr>
        <p:spPr>
          <a:xfrm>
            <a:off x="8775701" y="3432630"/>
            <a:ext cx="2272187" cy="2386179"/>
          </a:xfrm>
          <a:custGeom>
            <a:avLst/>
            <a:gdLst>
              <a:gd name="connsiteX0" fmla="*/ 0 w 2272187"/>
              <a:gd name="connsiteY0" fmla="*/ 0 h 2386179"/>
              <a:gd name="connsiteX1" fmla="*/ 2272187 w 2272187"/>
              <a:gd name="connsiteY1" fmla="*/ 0 h 2386179"/>
              <a:gd name="connsiteX2" fmla="*/ 2272187 w 2272187"/>
              <a:gd name="connsiteY2" fmla="*/ 2386179 h 2386179"/>
              <a:gd name="connsiteX3" fmla="*/ 0 w 2272187"/>
              <a:gd name="connsiteY3" fmla="*/ 2386179 h 2386179"/>
            </a:gdLst>
            <a:ahLst/>
            <a:cxnLst>
              <a:cxn ang="0">
                <a:pos x="connsiteX0" y="connsiteY0"/>
              </a:cxn>
              <a:cxn ang="0">
                <a:pos x="connsiteX1" y="connsiteY1"/>
              </a:cxn>
              <a:cxn ang="0">
                <a:pos x="connsiteX2" y="connsiteY2"/>
              </a:cxn>
              <a:cxn ang="0">
                <a:pos x="connsiteX3" y="connsiteY3"/>
              </a:cxn>
            </a:cxnLst>
            <a:rect l="l" t="t" r="r" b="b"/>
            <a:pathLst>
              <a:path w="2272187" h="2386179">
                <a:moveTo>
                  <a:pt x="0" y="0"/>
                </a:moveTo>
                <a:lnTo>
                  <a:pt x="2272187" y="0"/>
                </a:lnTo>
                <a:lnTo>
                  <a:pt x="2272187" y="2386179"/>
                </a:lnTo>
                <a:lnTo>
                  <a:pt x="0" y="2386179"/>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3590546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A0A584-A4BA-D594-DD20-FF70C54A456A}"/>
              </a:ext>
            </a:extLst>
          </p:cNvPr>
          <p:cNvSpPr>
            <a:spLocks noGrp="1"/>
          </p:cNvSpPr>
          <p:nvPr>
            <p:ph type="pic" sz="quarter" idx="14"/>
          </p:nvPr>
        </p:nvSpPr>
        <p:spPr>
          <a:xfrm>
            <a:off x="7964474" y="0"/>
            <a:ext cx="4227526" cy="6858000"/>
          </a:xfrm>
          <a:custGeom>
            <a:avLst/>
            <a:gdLst>
              <a:gd name="connsiteX0" fmla="*/ 0 w 4227526"/>
              <a:gd name="connsiteY0" fmla="*/ 0 h 6858000"/>
              <a:gd name="connsiteX1" fmla="*/ 4227526 w 4227526"/>
              <a:gd name="connsiteY1" fmla="*/ 0 h 6858000"/>
              <a:gd name="connsiteX2" fmla="*/ 4227526 w 4227526"/>
              <a:gd name="connsiteY2" fmla="*/ 6858000 h 6858000"/>
              <a:gd name="connsiteX3" fmla="*/ 0 w 42275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27526" h="6858000">
                <a:moveTo>
                  <a:pt x="0" y="0"/>
                </a:moveTo>
                <a:lnTo>
                  <a:pt x="4227526" y="0"/>
                </a:lnTo>
                <a:lnTo>
                  <a:pt x="4227526"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7477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6A056FD-303D-7A1F-AFDF-69FBB31386E5}"/>
              </a:ext>
            </a:extLst>
          </p:cNvPr>
          <p:cNvSpPr>
            <a:spLocks noGrp="1"/>
          </p:cNvSpPr>
          <p:nvPr>
            <p:ph type="pic" sz="quarter" idx="10"/>
          </p:nvPr>
        </p:nvSpPr>
        <p:spPr>
          <a:xfrm>
            <a:off x="3266797" y="1647744"/>
            <a:ext cx="1741708" cy="1741708"/>
          </a:xfrm>
          <a:custGeom>
            <a:avLst/>
            <a:gdLst>
              <a:gd name="connsiteX0" fmla="*/ 870854 w 1741708"/>
              <a:gd name="connsiteY0" fmla="*/ 0 h 1741708"/>
              <a:gd name="connsiteX1" fmla="*/ 1741708 w 1741708"/>
              <a:gd name="connsiteY1" fmla="*/ 870854 h 1741708"/>
              <a:gd name="connsiteX2" fmla="*/ 870854 w 1741708"/>
              <a:gd name="connsiteY2" fmla="*/ 1741708 h 1741708"/>
              <a:gd name="connsiteX3" fmla="*/ 0 w 1741708"/>
              <a:gd name="connsiteY3" fmla="*/ 870854 h 1741708"/>
              <a:gd name="connsiteX4" fmla="*/ 870854 w 1741708"/>
              <a:gd name="connsiteY4" fmla="*/ 0 h 1741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08" h="1741708">
                <a:moveTo>
                  <a:pt x="870854" y="0"/>
                </a:moveTo>
                <a:cubicBezTo>
                  <a:pt x="1351813" y="0"/>
                  <a:pt x="1741708" y="389895"/>
                  <a:pt x="1741708" y="870854"/>
                </a:cubicBezTo>
                <a:cubicBezTo>
                  <a:pt x="1741708" y="1351813"/>
                  <a:pt x="1351813" y="1741708"/>
                  <a:pt x="870854" y="1741708"/>
                </a:cubicBezTo>
                <a:cubicBezTo>
                  <a:pt x="389895" y="1741708"/>
                  <a:pt x="0" y="1351813"/>
                  <a:pt x="0" y="870854"/>
                </a:cubicBezTo>
                <a:cubicBezTo>
                  <a:pt x="0" y="389895"/>
                  <a:pt x="389895" y="0"/>
                  <a:pt x="870854"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40545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A0A584-A4BA-D594-DD20-FF70C54A456A}"/>
              </a:ext>
            </a:extLst>
          </p:cNvPr>
          <p:cNvSpPr>
            <a:spLocks noGrp="1"/>
          </p:cNvSpPr>
          <p:nvPr>
            <p:ph type="pic" sz="quarter" idx="14"/>
          </p:nvPr>
        </p:nvSpPr>
        <p:spPr>
          <a:xfrm>
            <a:off x="6096000" y="0"/>
            <a:ext cx="6096000" cy="6858000"/>
          </a:xfrm>
          <a:custGeom>
            <a:avLst/>
            <a:gdLst>
              <a:gd name="connsiteX0" fmla="*/ 0 w 4227526"/>
              <a:gd name="connsiteY0" fmla="*/ 0 h 6858000"/>
              <a:gd name="connsiteX1" fmla="*/ 4227526 w 4227526"/>
              <a:gd name="connsiteY1" fmla="*/ 0 h 6858000"/>
              <a:gd name="connsiteX2" fmla="*/ 4227526 w 4227526"/>
              <a:gd name="connsiteY2" fmla="*/ 6858000 h 6858000"/>
              <a:gd name="connsiteX3" fmla="*/ 0 w 42275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27526" h="6858000">
                <a:moveTo>
                  <a:pt x="0" y="0"/>
                </a:moveTo>
                <a:lnTo>
                  <a:pt x="4227526" y="0"/>
                </a:lnTo>
                <a:lnTo>
                  <a:pt x="4227526"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526321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821AA3-F86C-F83A-C85D-E058157DE932}"/>
              </a:ext>
            </a:extLst>
          </p:cNvPr>
          <p:cNvSpPr>
            <a:spLocks noGrp="1"/>
          </p:cNvSpPr>
          <p:nvPr>
            <p:ph type="pic" sz="quarter" idx="14"/>
          </p:nvPr>
        </p:nvSpPr>
        <p:spPr>
          <a:xfrm>
            <a:off x="6753164" y="1672599"/>
            <a:ext cx="4076700" cy="4076700"/>
          </a:xfrm>
          <a:custGeom>
            <a:avLst/>
            <a:gdLst>
              <a:gd name="connsiteX0" fmla="*/ 2038350 w 4076700"/>
              <a:gd name="connsiteY0" fmla="*/ 0 h 4076700"/>
              <a:gd name="connsiteX1" fmla="*/ 4076700 w 4076700"/>
              <a:gd name="connsiteY1" fmla="*/ 2038350 h 4076700"/>
              <a:gd name="connsiteX2" fmla="*/ 2038350 w 4076700"/>
              <a:gd name="connsiteY2" fmla="*/ 4076700 h 4076700"/>
              <a:gd name="connsiteX3" fmla="*/ 0 w 4076700"/>
              <a:gd name="connsiteY3" fmla="*/ 2038350 h 4076700"/>
            </a:gdLst>
            <a:ahLst/>
            <a:cxnLst>
              <a:cxn ang="0">
                <a:pos x="connsiteX0" y="connsiteY0"/>
              </a:cxn>
              <a:cxn ang="0">
                <a:pos x="connsiteX1" y="connsiteY1"/>
              </a:cxn>
              <a:cxn ang="0">
                <a:pos x="connsiteX2" y="connsiteY2"/>
              </a:cxn>
              <a:cxn ang="0">
                <a:pos x="connsiteX3" y="connsiteY3"/>
              </a:cxn>
            </a:cxnLst>
            <a:rect l="l" t="t" r="r" b="b"/>
            <a:pathLst>
              <a:path w="4076700" h="4076700">
                <a:moveTo>
                  <a:pt x="2038350" y="0"/>
                </a:moveTo>
                <a:lnTo>
                  <a:pt x="4076700" y="2038350"/>
                </a:lnTo>
                <a:lnTo>
                  <a:pt x="2038350" y="4076700"/>
                </a:lnTo>
                <a:lnTo>
                  <a:pt x="0" y="203835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17913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AF8079-9A81-D651-3978-42977E4B8C5B}"/>
              </a:ext>
            </a:extLst>
          </p:cNvPr>
          <p:cNvSpPr>
            <a:spLocks noGrp="1"/>
          </p:cNvSpPr>
          <p:nvPr>
            <p:ph type="pic" sz="quarter" idx="14"/>
          </p:nvPr>
        </p:nvSpPr>
        <p:spPr>
          <a:xfrm>
            <a:off x="5772151" y="0"/>
            <a:ext cx="3359149" cy="6858000"/>
          </a:xfrm>
          <a:custGeom>
            <a:avLst/>
            <a:gdLst>
              <a:gd name="connsiteX0" fmla="*/ 0 w 3359149"/>
              <a:gd name="connsiteY0" fmla="*/ 0 h 6858000"/>
              <a:gd name="connsiteX1" fmla="*/ 3359149 w 3359149"/>
              <a:gd name="connsiteY1" fmla="*/ 0 h 6858000"/>
              <a:gd name="connsiteX2" fmla="*/ 3359149 w 3359149"/>
              <a:gd name="connsiteY2" fmla="*/ 6858000 h 6858000"/>
              <a:gd name="connsiteX3" fmla="*/ 0 w 33591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59149" h="6858000">
                <a:moveTo>
                  <a:pt x="0" y="0"/>
                </a:moveTo>
                <a:lnTo>
                  <a:pt x="3359149" y="0"/>
                </a:lnTo>
                <a:lnTo>
                  <a:pt x="3359149"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54443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7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B7D31E-4E27-151A-50CB-FAC8ECF552DC}"/>
              </a:ext>
            </a:extLst>
          </p:cNvPr>
          <p:cNvSpPr>
            <a:spLocks noGrp="1"/>
          </p:cNvSpPr>
          <p:nvPr>
            <p:ph type="pic" sz="quarter" idx="14"/>
          </p:nvPr>
        </p:nvSpPr>
        <p:spPr>
          <a:xfrm>
            <a:off x="7168244" y="2918287"/>
            <a:ext cx="3499757" cy="3010632"/>
          </a:xfrm>
          <a:custGeom>
            <a:avLst/>
            <a:gdLst>
              <a:gd name="connsiteX0" fmla="*/ 0 w 3499757"/>
              <a:gd name="connsiteY0" fmla="*/ 0 h 3010632"/>
              <a:gd name="connsiteX1" fmla="*/ 3499757 w 3499757"/>
              <a:gd name="connsiteY1" fmla="*/ 0 h 3010632"/>
              <a:gd name="connsiteX2" fmla="*/ 3499757 w 3499757"/>
              <a:gd name="connsiteY2" fmla="*/ 3010632 h 3010632"/>
              <a:gd name="connsiteX3" fmla="*/ 0 w 3499757"/>
              <a:gd name="connsiteY3" fmla="*/ 3010632 h 3010632"/>
            </a:gdLst>
            <a:ahLst/>
            <a:cxnLst>
              <a:cxn ang="0">
                <a:pos x="connsiteX0" y="connsiteY0"/>
              </a:cxn>
              <a:cxn ang="0">
                <a:pos x="connsiteX1" y="connsiteY1"/>
              </a:cxn>
              <a:cxn ang="0">
                <a:pos x="connsiteX2" y="connsiteY2"/>
              </a:cxn>
              <a:cxn ang="0">
                <a:pos x="connsiteX3" y="connsiteY3"/>
              </a:cxn>
            </a:cxnLst>
            <a:rect l="l" t="t" r="r" b="b"/>
            <a:pathLst>
              <a:path w="3499757" h="3010632">
                <a:moveTo>
                  <a:pt x="0" y="0"/>
                </a:moveTo>
                <a:lnTo>
                  <a:pt x="3499757" y="0"/>
                </a:lnTo>
                <a:lnTo>
                  <a:pt x="3499757" y="3010632"/>
                </a:lnTo>
                <a:lnTo>
                  <a:pt x="0" y="3010632"/>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3331882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531D6E-9EA3-ECE3-5580-F5C45C706471}"/>
              </a:ext>
            </a:extLst>
          </p:cNvPr>
          <p:cNvSpPr>
            <a:spLocks noGrp="1"/>
          </p:cNvSpPr>
          <p:nvPr>
            <p:ph type="pic" sz="quarter" idx="14"/>
          </p:nvPr>
        </p:nvSpPr>
        <p:spPr>
          <a:xfrm>
            <a:off x="1576016" y="2880387"/>
            <a:ext cx="3379508" cy="3977611"/>
          </a:xfrm>
          <a:custGeom>
            <a:avLst/>
            <a:gdLst>
              <a:gd name="connsiteX0" fmla="*/ 0 w 3379508"/>
              <a:gd name="connsiteY0" fmla="*/ 0 h 3977611"/>
              <a:gd name="connsiteX1" fmla="*/ 3379508 w 3379508"/>
              <a:gd name="connsiteY1" fmla="*/ 0 h 3977611"/>
              <a:gd name="connsiteX2" fmla="*/ 3379508 w 3379508"/>
              <a:gd name="connsiteY2" fmla="*/ 3977611 h 3977611"/>
              <a:gd name="connsiteX3" fmla="*/ 0 w 3379508"/>
              <a:gd name="connsiteY3" fmla="*/ 3977611 h 3977611"/>
            </a:gdLst>
            <a:ahLst/>
            <a:cxnLst>
              <a:cxn ang="0">
                <a:pos x="connsiteX0" y="connsiteY0"/>
              </a:cxn>
              <a:cxn ang="0">
                <a:pos x="connsiteX1" y="connsiteY1"/>
              </a:cxn>
              <a:cxn ang="0">
                <a:pos x="connsiteX2" y="connsiteY2"/>
              </a:cxn>
              <a:cxn ang="0">
                <a:pos x="connsiteX3" y="connsiteY3"/>
              </a:cxn>
            </a:cxnLst>
            <a:rect l="l" t="t" r="r" b="b"/>
            <a:pathLst>
              <a:path w="3379508" h="3977611">
                <a:moveTo>
                  <a:pt x="0" y="0"/>
                </a:moveTo>
                <a:lnTo>
                  <a:pt x="3379508" y="0"/>
                </a:lnTo>
                <a:lnTo>
                  <a:pt x="3379508" y="3977611"/>
                </a:lnTo>
                <a:lnTo>
                  <a:pt x="0" y="3977611"/>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426351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9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B7D31E-4E27-151A-50CB-FAC8ECF552DC}"/>
              </a:ext>
            </a:extLst>
          </p:cNvPr>
          <p:cNvSpPr>
            <a:spLocks noGrp="1"/>
          </p:cNvSpPr>
          <p:nvPr>
            <p:ph type="pic" sz="quarter" idx="14"/>
          </p:nvPr>
        </p:nvSpPr>
        <p:spPr>
          <a:xfrm>
            <a:off x="5631543" y="0"/>
            <a:ext cx="6560457" cy="6858000"/>
          </a:xfrm>
          <a:custGeom>
            <a:avLst/>
            <a:gdLst>
              <a:gd name="connsiteX0" fmla="*/ 0 w 3499757"/>
              <a:gd name="connsiteY0" fmla="*/ 0 h 3010632"/>
              <a:gd name="connsiteX1" fmla="*/ 3499757 w 3499757"/>
              <a:gd name="connsiteY1" fmla="*/ 0 h 3010632"/>
              <a:gd name="connsiteX2" fmla="*/ 3499757 w 3499757"/>
              <a:gd name="connsiteY2" fmla="*/ 3010632 h 3010632"/>
              <a:gd name="connsiteX3" fmla="*/ 0 w 3499757"/>
              <a:gd name="connsiteY3" fmla="*/ 3010632 h 3010632"/>
            </a:gdLst>
            <a:ahLst/>
            <a:cxnLst>
              <a:cxn ang="0">
                <a:pos x="connsiteX0" y="connsiteY0"/>
              </a:cxn>
              <a:cxn ang="0">
                <a:pos x="connsiteX1" y="connsiteY1"/>
              </a:cxn>
              <a:cxn ang="0">
                <a:pos x="connsiteX2" y="connsiteY2"/>
              </a:cxn>
              <a:cxn ang="0">
                <a:pos x="connsiteX3" y="connsiteY3"/>
              </a:cxn>
            </a:cxnLst>
            <a:rect l="l" t="t" r="r" b="b"/>
            <a:pathLst>
              <a:path w="3499757" h="3010632">
                <a:moveTo>
                  <a:pt x="0" y="0"/>
                </a:moveTo>
                <a:lnTo>
                  <a:pt x="3499757" y="0"/>
                </a:lnTo>
                <a:lnTo>
                  <a:pt x="3499757" y="3010632"/>
                </a:lnTo>
                <a:lnTo>
                  <a:pt x="0" y="3010632"/>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3685098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0_Title and Conten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D38EE1-F5D3-AA45-33BB-BB9CA8BBD2D8}"/>
              </a:ext>
            </a:extLst>
          </p:cNvPr>
          <p:cNvSpPr>
            <a:spLocks noGrp="1"/>
          </p:cNvSpPr>
          <p:nvPr>
            <p:ph type="pic" sz="quarter" idx="14"/>
          </p:nvPr>
        </p:nvSpPr>
        <p:spPr>
          <a:xfrm>
            <a:off x="8205788" y="1502570"/>
            <a:ext cx="2080419" cy="3686815"/>
          </a:xfrm>
          <a:custGeom>
            <a:avLst/>
            <a:gdLst>
              <a:gd name="connsiteX0" fmla="*/ 0 w 2080419"/>
              <a:gd name="connsiteY0" fmla="*/ 0 h 3686815"/>
              <a:gd name="connsiteX1" fmla="*/ 2080419 w 2080419"/>
              <a:gd name="connsiteY1" fmla="*/ 0 h 3686815"/>
              <a:gd name="connsiteX2" fmla="*/ 2080419 w 2080419"/>
              <a:gd name="connsiteY2" fmla="*/ 3686815 h 3686815"/>
              <a:gd name="connsiteX3" fmla="*/ 0 w 2080419"/>
              <a:gd name="connsiteY3" fmla="*/ 3686815 h 3686815"/>
            </a:gdLst>
            <a:ahLst/>
            <a:cxnLst>
              <a:cxn ang="0">
                <a:pos x="connsiteX0" y="connsiteY0"/>
              </a:cxn>
              <a:cxn ang="0">
                <a:pos x="connsiteX1" y="connsiteY1"/>
              </a:cxn>
              <a:cxn ang="0">
                <a:pos x="connsiteX2" y="connsiteY2"/>
              </a:cxn>
              <a:cxn ang="0">
                <a:pos x="connsiteX3" y="connsiteY3"/>
              </a:cxn>
            </a:cxnLst>
            <a:rect l="l" t="t" r="r" b="b"/>
            <a:pathLst>
              <a:path w="2080419" h="3686815">
                <a:moveTo>
                  <a:pt x="0" y="0"/>
                </a:moveTo>
                <a:lnTo>
                  <a:pt x="2080419" y="0"/>
                </a:lnTo>
                <a:lnTo>
                  <a:pt x="2080419" y="3686815"/>
                </a:lnTo>
                <a:lnTo>
                  <a:pt x="0" y="3686815"/>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3189868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2A00306-EB11-C996-CF2A-89411E1877C9}"/>
              </a:ext>
            </a:extLst>
          </p:cNvPr>
          <p:cNvSpPr>
            <a:spLocks noGrp="1"/>
          </p:cNvSpPr>
          <p:nvPr>
            <p:ph type="pic" sz="quarter" idx="14"/>
          </p:nvPr>
        </p:nvSpPr>
        <p:spPr>
          <a:xfrm>
            <a:off x="6836230" y="3720241"/>
            <a:ext cx="3762391" cy="2195696"/>
          </a:xfrm>
          <a:custGeom>
            <a:avLst/>
            <a:gdLst>
              <a:gd name="connsiteX0" fmla="*/ 0 w 3762391"/>
              <a:gd name="connsiteY0" fmla="*/ 0 h 2195696"/>
              <a:gd name="connsiteX1" fmla="*/ 3762391 w 3762391"/>
              <a:gd name="connsiteY1" fmla="*/ 0 h 2195696"/>
              <a:gd name="connsiteX2" fmla="*/ 3762391 w 3762391"/>
              <a:gd name="connsiteY2" fmla="*/ 2195696 h 2195696"/>
              <a:gd name="connsiteX3" fmla="*/ 0 w 3762391"/>
              <a:gd name="connsiteY3" fmla="*/ 2195696 h 2195696"/>
            </a:gdLst>
            <a:ahLst/>
            <a:cxnLst>
              <a:cxn ang="0">
                <a:pos x="connsiteX0" y="connsiteY0"/>
              </a:cxn>
              <a:cxn ang="0">
                <a:pos x="connsiteX1" y="connsiteY1"/>
              </a:cxn>
              <a:cxn ang="0">
                <a:pos x="connsiteX2" y="connsiteY2"/>
              </a:cxn>
              <a:cxn ang="0">
                <a:pos x="connsiteX3" y="connsiteY3"/>
              </a:cxn>
            </a:cxnLst>
            <a:rect l="l" t="t" r="r" b="b"/>
            <a:pathLst>
              <a:path w="3762391" h="2195696">
                <a:moveTo>
                  <a:pt x="0" y="0"/>
                </a:moveTo>
                <a:lnTo>
                  <a:pt x="3762391" y="0"/>
                </a:lnTo>
                <a:lnTo>
                  <a:pt x="3762391" y="2195696"/>
                </a:lnTo>
                <a:lnTo>
                  <a:pt x="0" y="2195696"/>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455186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5D3B8-1F8B-5FA4-4D8E-016C27BB0D8D}"/>
              </a:ext>
            </a:extLst>
          </p:cNvPr>
          <p:cNvSpPr>
            <a:spLocks noGrp="1"/>
          </p:cNvSpPr>
          <p:nvPr>
            <p:ph type="pic" sz="quarter" idx="14"/>
          </p:nvPr>
        </p:nvSpPr>
        <p:spPr>
          <a:xfrm>
            <a:off x="1572993" y="2868713"/>
            <a:ext cx="3587735" cy="3989284"/>
          </a:xfrm>
          <a:custGeom>
            <a:avLst/>
            <a:gdLst>
              <a:gd name="connsiteX0" fmla="*/ 0 w 3587735"/>
              <a:gd name="connsiteY0" fmla="*/ 0 h 3989284"/>
              <a:gd name="connsiteX1" fmla="*/ 3587735 w 3587735"/>
              <a:gd name="connsiteY1" fmla="*/ 0 h 3989284"/>
              <a:gd name="connsiteX2" fmla="*/ 3587735 w 3587735"/>
              <a:gd name="connsiteY2" fmla="*/ 3989284 h 3989284"/>
              <a:gd name="connsiteX3" fmla="*/ 0 w 3587735"/>
              <a:gd name="connsiteY3" fmla="*/ 3989284 h 3989284"/>
            </a:gdLst>
            <a:ahLst/>
            <a:cxnLst>
              <a:cxn ang="0">
                <a:pos x="connsiteX0" y="connsiteY0"/>
              </a:cxn>
              <a:cxn ang="0">
                <a:pos x="connsiteX1" y="connsiteY1"/>
              </a:cxn>
              <a:cxn ang="0">
                <a:pos x="connsiteX2" y="connsiteY2"/>
              </a:cxn>
              <a:cxn ang="0">
                <a:pos x="connsiteX3" y="connsiteY3"/>
              </a:cxn>
            </a:cxnLst>
            <a:rect l="l" t="t" r="r" b="b"/>
            <a:pathLst>
              <a:path w="3587735" h="3989284">
                <a:moveTo>
                  <a:pt x="0" y="0"/>
                </a:moveTo>
                <a:lnTo>
                  <a:pt x="3587735" y="0"/>
                </a:lnTo>
                <a:lnTo>
                  <a:pt x="3587735" y="3989284"/>
                </a:lnTo>
                <a:lnTo>
                  <a:pt x="0" y="3989284"/>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664207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D000CB8-9974-7D10-0263-C4CBCFDD45DD}"/>
              </a:ext>
            </a:extLst>
          </p:cNvPr>
          <p:cNvSpPr>
            <a:spLocks noGrp="1"/>
          </p:cNvSpPr>
          <p:nvPr>
            <p:ph type="pic" sz="quarter" idx="12"/>
          </p:nvPr>
        </p:nvSpPr>
        <p:spPr>
          <a:xfrm>
            <a:off x="5459213" y="3471328"/>
            <a:ext cx="2575122" cy="2285460"/>
          </a:xfrm>
          <a:custGeom>
            <a:avLst/>
            <a:gdLst>
              <a:gd name="connsiteX0" fmla="*/ 0 w 2575122"/>
              <a:gd name="connsiteY0" fmla="*/ 0 h 2285460"/>
              <a:gd name="connsiteX1" fmla="*/ 2575122 w 2575122"/>
              <a:gd name="connsiteY1" fmla="*/ 0 h 2285460"/>
              <a:gd name="connsiteX2" fmla="*/ 2575122 w 2575122"/>
              <a:gd name="connsiteY2" fmla="*/ 2285460 h 2285460"/>
              <a:gd name="connsiteX3" fmla="*/ 0 w 2575122"/>
              <a:gd name="connsiteY3" fmla="*/ 2285460 h 2285460"/>
            </a:gdLst>
            <a:ahLst/>
            <a:cxnLst>
              <a:cxn ang="0">
                <a:pos x="connsiteX0" y="connsiteY0"/>
              </a:cxn>
              <a:cxn ang="0">
                <a:pos x="connsiteX1" y="connsiteY1"/>
              </a:cxn>
              <a:cxn ang="0">
                <a:pos x="connsiteX2" y="connsiteY2"/>
              </a:cxn>
              <a:cxn ang="0">
                <a:pos x="connsiteX3" y="connsiteY3"/>
              </a:cxn>
            </a:cxnLst>
            <a:rect l="l" t="t" r="r" b="b"/>
            <a:pathLst>
              <a:path w="2575122" h="2285460">
                <a:moveTo>
                  <a:pt x="0" y="0"/>
                </a:moveTo>
                <a:lnTo>
                  <a:pt x="2575122" y="0"/>
                </a:lnTo>
                <a:lnTo>
                  <a:pt x="2575122" y="2285460"/>
                </a:lnTo>
                <a:lnTo>
                  <a:pt x="0" y="228546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4" name="Picture Placeholder 6">
            <a:extLst>
              <a:ext uri="{FF2B5EF4-FFF2-40B4-BE49-F238E27FC236}">
                <a16:creationId xmlns:a16="http://schemas.microsoft.com/office/drawing/2014/main" id="{DDBC432A-AF3C-3860-81FD-EF91977B314B}"/>
              </a:ext>
            </a:extLst>
          </p:cNvPr>
          <p:cNvSpPr>
            <a:spLocks noGrp="1"/>
          </p:cNvSpPr>
          <p:nvPr>
            <p:ph type="pic" sz="quarter" idx="11"/>
          </p:nvPr>
        </p:nvSpPr>
        <p:spPr>
          <a:xfrm>
            <a:off x="5459213" y="1061957"/>
            <a:ext cx="2575122" cy="2285460"/>
          </a:xfrm>
          <a:custGeom>
            <a:avLst/>
            <a:gdLst>
              <a:gd name="connsiteX0" fmla="*/ 0 w 2575122"/>
              <a:gd name="connsiteY0" fmla="*/ 0 h 2285460"/>
              <a:gd name="connsiteX1" fmla="*/ 2575122 w 2575122"/>
              <a:gd name="connsiteY1" fmla="*/ 0 h 2285460"/>
              <a:gd name="connsiteX2" fmla="*/ 2575122 w 2575122"/>
              <a:gd name="connsiteY2" fmla="*/ 2285460 h 2285460"/>
              <a:gd name="connsiteX3" fmla="*/ 0 w 2575122"/>
              <a:gd name="connsiteY3" fmla="*/ 2285460 h 2285460"/>
            </a:gdLst>
            <a:ahLst/>
            <a:cxnLst>
              <a:cxn ang="0">
                <a:pos x="connsiteX0" y="connsiteY0"/>
              </a:cxn>
              <a:cxn ang="0">
                <a:pos x="connsiteX1" y="connsiteY1"/>
              </a:cxn>
              <a:cxn ang="0">
                <a:pos x="connsiteX2" y="connsiteY2"/>
              </a:cxn>
              <a:cxn ang="0">
                <a:pos x="connsiteX3" y="connsiteY3"/>
              </a:cxn>
            </a:cxnLst>
            <a:rect l="l" t="t" r="r" b="b"/>
            <a:pathLst>
              <a:path w="2575122" h="2285460">
                <a:moveTo>
                  <a:pt x="0" y="0"/>
                </a:moveTo>
                <a:lnTo>
                  <a:pt x="2575122" y="0"/>
                </a:lnTo>
                <a:lnTo>
                  <a:pt x="2575122" y="2285460"/>
                </a:lnTo>
                <a:lnTo>
                  <a:pt x="0" y="228546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97852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6CB2C-5BE3-BE8E-F9D1-BFF43BEAC1BB}"/>
              </a:ext>
            </a:extLst>
          </p:cNvPr>
          <p:cNvSpPr>
            <a:spLocks noGrp="1"/>
          </p:cNvSpPr>
          <p:nvPr>
            <p:ph type="pic" sz="quarter" idx="10"/>
          </p:nvPr>
        </p:nvSpPr>
        <p:spPr>
          <a:xfrm>
            <a:off x="0" y="1"/>
            <a:ext cx="4484914" cy="6858000"/>
          </a:xfrm>
          <a:custGeom>
            <a:avLst/>
            <a:gdLst>
              <a:gd name="connsiteX0" fmla="*/ 0 w 4484914"/>
              <a:gd name="connsiteY0" fmla="*/ 0 h 6858000"/>
              <a:gd name="connsiteX1" fmla="*/ 4484914 w 4484914"/>
              <a:gd name="connsiteY1" fmla="*/ 0 h 6858000"/>
              <a:gd name="connsiteX2" fmla="*/ 4484914 w 4484914"/>
              <a:gd name="connsiteY2" fmla="*/ 6858000 h 6858000"/>
              <a:gd name="connsiteX3" fmla="*/ 0 w 44849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4914" h="6858000">
                <a:moveTo>
                  <a:pt x="0" y="0"/>
                </a:moveTo>
                <a:lnTo>
                  <a:pt x="4484914" y="0"/>
                </a:lnTo>
                <a:lnTo>
                  <a:pt x="4484914"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504751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DDBC432A-AF3C-3860-81FD-EF91977B314B}"/>
              </a:ext>
            </a:extLst>
          </p:cNvPr>
          <p:cNvSpPr>
            <a:spLocks noGrp="1"/>
          </p:cNvSpPr>
          <p:nvPr>
            <p:ph type="pic" sz="quarter" idx="11"/>
          </p:nvPr>
        </p:nvSpPr>
        <p:spPr>
          <a:xfrm>
            <a:off x="0" y="0"/>
            <a:ext cx="5353050" cy="6858000"/>
          </a:xfrm>
          <a:custGeom>
            <a:avLst/>
            <a:gdLst>
              <a:gd name="connsiteX0" fmla="*/ 0 w 2575122"/>
              <a:gd name="connsiteY0" fmla="*/ 0 h 2285460"/>
              <a:gd name="connsiteX1" fmla="*/ 2575122 w 2575122"/>
              <a:gd name="connsiteY1" fmla="*/ 0 h 2285460"/>
              <a:gd name="connsiteX2" fmla="*/ 2575122 w 2575122"/>
              <a:gd name="connsiteY2" fmla="*/ 2285460 h 2285460"/>
              <a:gd name="connsiteX3" fmla="*/ 0 w 2575122"/>
              <a:gd name="connsiteY3" fmla="*/ 2285460 h 2285460"/>
            </a:gdLst>
            <a:ahLst/>
            <a:cxnLst>
              <a:cxn ang="0">
                <a:pos x="connsiteX0" y="connsiteY0"/>
              </a:cxn>
              <a:cxn ang="0">
                <a:pos x="connsiteX1" y="connsiteY1"/>
              </a:cxn>
              <a:cxn ang="0">
                <a:pos x="connsiteX2" y="connsiteY2"/>
              </a:cxn>
              <a:cxn ang="0">
                <a:pos x="connsiteX3" y="connsiteY3"/>
              </a:cxn>
            </a:cxnLst>
            <a:rect l="l" t="t" r="r" b="b"/>
            <a:pathLst>
              <a:path w="2575122" h="2285460">
                <a:moveTo>
                  <a:pt x="0" y="0"/>
                </a:moveTo>
                <a:lnTo>
                  <a:pt x="2575122" y="0"/>
                </a:lnTo>
                <a:lnTo>
                  <a:pt x="2575122" y="2285460"/>
                </a:lnTo>
                <a:lnTo>
                  <a:pt x="0" y="228546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54161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F6B736-1AE4-C3A6-CE36-6474F603FA2A}"/>
              </a:ext>
            </a:extLst>
          </p:cNvPr>
          <p:cNvSpPr>
            <a:spLocks noGrp="1"/>
          </p:cNvSpPr>
          <p:nvPr>
            <p:ph type="pic" sz="quarter" idx="11"/>
          </p:nvPr>
        </p:nvSpPr>
        <p:spPr>
          <a:xfrm>
            <a:off x="5319347" y="2971800"/>
            <a:ext cx="5299663" cy="2977036"/>
          </a:xfrm>
          <a:custGeom>
            <a:avLst/>
            <a:gdLst>
              <a:gd name="connsiteX0" fmla="*/ 0 w 5299663"/>
              <a:gd name="connsiteY0" fmla="*/ 0 h 2977036"/>
              <a:gd name="connsiteX1" fmla="*/ 5299663 w 5299663"/>
              <a:gd name="connsiteY1" fmla="*/ 0 h 2977036"/>
              <a:gd name="connsiteX2" fmla="*/ 5299663 w 5299663"/>
              <a:gd name="connsiteY2" fmla="*/ 2977036 h 2977036"/>
              <a:gd name="connsiteX3" fmla="*/ 0 w 5299663"/>
              <a:gd name="connsiteY3" fmla="*/ 2977036 h 2977036"/>
            </a:gdLst>
            <a:ahLst/>
            <a:cxnLst>
              <a:cxn ang="0">
                <a:pos x="connsiteX0" y="connsiteY0"/>
              </a:cxn>
              <a:cxn ang="0">
                <a:pos x="connsiteX1" y="connsiteY1"/>
              </a:cxn>
              <a:cxn ang="0">
                <a:pos x="connsiteX2" y="connsiteY2"/>
              </a:cxn>
              <a:cxn ang="0">
                <a:pos x="connsiteX3" y="connsiteY3"/>
              </a:cxn>
            </a:cxnLst>
            <a:rect l="l" t="t" r="r" b="b"/>
            <a:pathLst>
              <a:path w="5299663" h="2977036">
                <a:moveTo>
                  <a:pt x="0" y="0"/>
                </a:moveTo>
                <a:lnTo>
                  <a:pt x="5299663" y="0"/>
                </a:lnTo>
                <a:lnTo>
                  <a:pt x="5299663" y="2977036"/>
                </a:lnTo>
                <a:lnTo>
                  <a:pt x="0" y="2977036"/>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368676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EF6225-8EE3-6A62-EBA9-5AE9C8096F80}"/>
              </a:ext>
            </a:extLst>
          </p:cNvPr>
          <p:cNvSpPr>
            <a:spLocks noGrp="1"/>
          </p:cNvSpPr>
          <p:nvPr>
            <p:ph type="pic" sz="quarter" idx="11"/>
          </p:nvPr>
        </p:nvSpPr>
        <p:spPr>
          <a:xfrm>
            <a:off x="4839101" y="2"/>
            <a:ext cx="3701649" cy="6857999"/>
          </a:xfrm>
          <a:custGeom>
            <a:avLst/>
            <a:gdLst>
              <a:gd name="connsiteX0" fmla="*/ 0 w 3701649"/>
              <a:gd name="connsiteY0" fmla="*/ 0 h 6857999"/>
              <a:gd name="connsiteX1" fmla="*/ 3701649 w 3701649"/>
              <a:gd name="connsiteY1" fmla="*/ 0 h 6857999"/>
              <a:gd name="connsiteX2" fmla="*/ 3701649 w 3701649"/>
              <a:gd name="connsiteY2" fmla="*/ 6857999 h 6857999"/>
              <a:gd name="connsiteX3" fmla="*/ 0 w 37016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3701649" h="6857999">
                <a:moveTo>
                  <a:pt x="0" y="0"/>
                </a:moveTo>
                <a:lnTo>
                  <a:pt x="3701649" y="0"/>
                </a:lnTo>
                <a:lnTo>
                  <a:pt x="3701649" y="6857999"/>
                </a:lnTo>
                <a:lnTo>
                  <a:pt x="0" y="685799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018314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96EC69-1ABF-DC1D-5537-48E6B22636D6}"/>
              </a:ext>
            </a:extLst>
          </p:cNvPr>
          <p:cNvSpPr>
            <a:spLocks noGrp="1"/>
          </p:cNvSpPr>
          <p:nvPr>
            <p:ph type="pic" sz="quarter" idx="12"/>
          </p:nvPr>
        </p:nvSpPr>
        <p:spPr>
          <a:xfrm>
            <a:off x="7598227" y="3486590"/>
            <a:ext cx="3439885" cy="2431379"/>
          </a:xfrm>
          <a:custGeom>
            <a:avLst/>
            <a:gdLst>
              <a:gd name="connsiteX0" fmla="*/ 0 w 3439885"/>
              <a:gd name="connsiteY0" fmla="*/ 0 h 2431379"/>
              <a:gd name="connsiteX1" fmla="*/ 3439885 w 3439885"/>
              <a:gd name="connsiteY1" fmla="*/ 0 h 2431379"/>
              <a:gd name="connsiteX2" fmla="*/ 3439885 w 3439885"/>
              <a:gd name="connsiteY2" fmla="*/ 2431379 h 2431379"/>
              <a:gd name="connsiteX3" fmla="*/ 0 w 3439885"/>
              <a:gd name="connsiteY3" fmla="*/ 2431379 h 2431379"/>
            </a:gdLst>
            <a:ahLst/>
            <a:cxnLst>
              <a:cxn ang="0">
                <a:pos x="connsiteX0" y="connsiteY0"/>
              </a:cxn>
              <a:cxn ang="0">
                <a:pos x="connsiteX1" y="connsiteY1"/>
              </a:cxn>
              <a:cxn ang="0">
                <a:pos x="connsiteX2" y="connsiteY2"/>
              </a:cxn>
              <a:cxn ang="0">
                <a:pos x="connsiteX3" y="connsiteY3"/>
              </a:cxn>
            </a:cxnLst>
            <a:rect l="l" t="t" r="r" b="b"/>
            <a:pathLst>
              <a:path w="3439885" h="2431379">
                <a:moveTo>
                  <a:pt x="0" y="0"/>
                </a:moveTo>
                <a:lnTo>
                  <a:pt x="3439885" y="0"/>
                </a:lnTo>
                <a:lnTo>
                  <a:pt x="3439885" y="2431379"/>
                </a:lnTo>
                <a:lnTo>
                  <a:pt x="0" y="243137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6" name="Picture Placeholder 5">
            <a:extLst>
              <a:ext uri="{FF2B5EF4-FFF2-40B4-BE49-F238E27FC236}">
                <a16:creationId xmlns:a16="http://schemas.microsoft.com/office/drawing/2014/main" id="{6319B292-ED90-9672-50D7-27F10233BF41}"/>
              </a:ext>
            </a:extLst>
          </p:cNvPr>
          <p:cNvSpPr>
            <a:spLocks noGrp="1"/>
          </p:cNvSpPr>
          <p:nvPr>
            <p:ph type="pic" sz="quarter" idx="11"/>
          </p:nvPr>
        </p:nvSpPr>
        <p:spPr>
          <a:xfrm>
            <a:off x="7598227" y="930947"/>
            <a:ext cx="3439885" cy="2431379"/>
          </a:xfrm>
          <a:custGeom>
            <a:avLst/>
            <a:gdLst>
              <a:gd name="connsiteX0" fmla="*/ 0 w 3439885"/>
              <a:gd name="connsiteY0" fmla="*/ 0 h 2431379"/>
              <a:gd name="connsiteX1" fmla="*/ 3439885 w 3439885"/>
              <a:gd name="connsiteY1" fmla="*/ 0 h 2431379"/>
              <a:gd name="connsiteX2" fmla="*/ 3439885 w 3439885"/>
              <a:gd name="connsiteY2" fmla="*/ 2431379 h 2431379"/>
              <a:gd name="connsiteX3" fmla="*/ 0 w 3439885"/>
              <a:gd name="connsiteY3" fmla="*/ 2431379 h 2431379"/>
            </a:gdLst>
            <a:ahLst/>
            <a:cxnLst>
              <a:cxn ang="0">
                <a:pos x="connsiteX0" y="connsiteY0"/>
              </a:cxn>
              <a:cxn ang="0">
                <a:pos x="connsiteX1" y="connsiteY1"/>
              </a:cxn>
              <a:cxn ang="0">
                <a:pos x="connsiteX2" y="connsiteY2"/>
              </a:cxn>
              <a:cxn ang="0">
                <a:pos x="connsiteX3" y="connsiteY3"/>
              </a:cxn>
            </a:cxnLst>
            <a:rect l="l" t="t" r="r" b="b"/>
            <a:pathLst>
              <a:path w="3439885" h="2431379">
                <a:moveTo>
                  <a:pt x="0" y="0"/>
                </a:moveTo>
                <a:lnTo>
                  <a:pt x="3439885" y="0"/>
                </a:lnTo>
                <a:lnTo>
                  <a:pt x="3439885" y="2431379"/>
                </a:lnTo>
                <a:lnTo>
                  <a:pt x="0" y="243137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901583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5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D68630-ACDD-E0E6-59BE-8185ED203DC3}"/>
              </a:ext>
            </a:extLst>
          </p:cNvPr>
          <p:cNvSpPr>
            <a:spLocks noGrp="1"/>
          </p:cNvSpPr>
          <p:nvPr>
            <p:ph type="pic" sz="quarter" idx="11"/>
          </p:nvPr>
        </p:nvSpPr>
        <p:spPr>
          <a:xfrm>
            <a:off x="4345669" y="3009157"/>
            <a:ext cx="2695176" cy="2942278"/>
          </a:xfrm>
          <a:custGeom>
            <a:avLst/>
            <a:gdLst>
              <a:gd name="connsiteX0" fmla="*/ 0 w 2695176"/>
              <a:gd name="connsiteY0" fmla="*/ 0 h 2942278"/>
              <a:gd name="connsiteX1" fmla="*/ 2695176 w 2695176"/>
              <a:gd name="connsiteY1" fmla="*/ 0 h 2942278"/>
              <a:gd name="connsiteX2" fmla="*/ 2695176 w 2695176"/>
              <a:gd name="connsiteY2" fmla="*/ 2942278 h 2942278"/>
              <a:gd name="connsiteX3" fmla="*/ 0 w 2695176"/>
              <a:gd name="connsiteY3" fmla="*/ 2942278 h 2942278"/>
            </a:gdLst>
            <a:ahLst/>
            <a:cxnLst>
              <a:cxn ang="0">
                <a:pos x="connsiteX0" y="connsiteY0"/>
              </a:cxn>
              <a:cxn ang="0">
                <a:pos x="connsiteX1" y="connsiteY1"/>
              </a:cxn>
              <a:cxn ang="0">
                <a:pos x="connsiteX2" y="connsiteY2"/>
              </a:cxn>
              <a:cxn ang="0">
                <a:pos x="connsiteX3" y="connsiteY3"/>
              </a:cxn>
            </a:cxnLst>
            <a:rect l="l" t="t" r="r" b="b"/>
            <a:pathLst>
              <a:path w="2695176" h="2942278">
                <a:moveTo>
                  <a:pt x="0" y="0"/>
                </a:moveTo>
                <a:lnTo>
                  <a:pt x="2695176" y="0"/>
                </a:lnTo>
                <a:lnTo>
                  <a:pt x="2695176" y="2942278"/>
                </a:lnTo>
                <a:lnTo>
                  <a:pt x="0" y="2942278"/>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2814535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3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3A4E73-BD62-9969-6327-4C171B280468}"/>
              </a:ext>
            </a:extLst>
          </p:cNvPr>
          <p:cNvSpPr>
            <a:spLocks noGrp="1"/>
          </p:cNvSpPr>
          <p:nvPr>
            <p:ph type="pic" sz="quarter" idx="11"/>
          </p:nvPr>
        </p:nvSpPr>
        <p:spPr>
          <a:xfrm>
            <a:off x="6322572" y="1358899"/>
            <a:ext cx="4542658" cy="4144073"/>
          </a:xfrm>
          <a:custGeom>
            <a:avLst/>
            <a:gdLst>
              <a:gd name="connsiteX0" fmla="*/ 4368718 w 4542658"/>
              <a:gd name="connsiteY0" fmla="*/ 1978249 h 4144073"/>
              <a:gd name="connsiteX1" fmla="*/ 4407038 w 4542658"/>
              <a:gd name="connsiteY1" fmla="*/ 1986156 h 4144073"/>
              <a:gd name="connsiteX2" fmla="*/ 4535795 w 4542658"/>
              <a:gd name="connsiteY2" fmla="*/ 2227768 h 4144073"/>
              <a:gd name="connsiteX3" fmla="*/ 4106602 w 4542658"/>
              <a:gd name="connsiteY3" fmla="*/ 3591534 h 4144073"/>
              <a:gd name="connsiteX4" fmla="*/ 3865182 w 4542658"/>
              <a:gd name="connsiteY4" fmla="*/ 3715024 h 4144073"/>
              <a:gd name="connsiteX5" fmla="*/ 3736425 w 4542658"/>
              <a:gd name="connsiteY5" fmla="*/ 3473411 h 4144073"/>
              <a:gd name="connsiteX6" fmla="*/ 4165617 w 4542658"/>
              <a:gd name="connsiteY6" fmla="*/ 2109646 h 4144073"/>
              <a:gd name="connsiteX7" fmla="*/ 4368718 w 4542658"/>
              <a:gd name="connsiteY7" fmla="*/ 1978249 h 4144073"/>
              <a:gd name="connsiteX8" fmla="*/ 3992159 w 4542658"/>
              <a:gd name="connsiteY8" fmla="*/ 1396816 h 4144073"/>
              <a:gd name="connsiteX9" fmla="*/ 4068416 w 4542658"/>
              <a:gd name="connsiteY9" fmla="*/ 1405461 h 4144073"/>
              <a:gd name="connsiteX10" fmla="*/ 4191905 w 4542658"/>
              <a:gd name="connsiteY10" fmla="*/ 1641857 h 4144073"/>
              <a:gd name="connsiteX11" fmla="*/ 3450974 w 4542658"/>
              <a:gd name="connsiteY11" fmla="*/ 4011173 h 4144073"/>
              <a:gd name="connsiteX12" fmla="*/ 3209365 w 4542658"/>
              <a:gd name="connsiteY12" fmla="*/ 4134743 h 4144073"/>
              <a:gd name="connsiteX13" fmla="*/ 3085876 w 4542658"/>
              <a:gd name="connsiteY13" fmla="*/ 3898349 h 4144073"/>
              <a:gd name="connsiteX14" fmla="*/ 3826809 w 4542658"/>
              <a:gd name="connsiteY14" fmla="*/ 1529031 h 4144073"/>
              <a:gd name="connsiteX15" fmla="*/ 3992159 w 4542658"/>
              <a:gd name="connsiteY15" fmla="*/ 1396816 h 4144073"/>
              <a:gd name="connsiteX16" fmla="*/ 3042684 w 4542658"/>
              <a:gd name="connsiteY16" fmla="*/ 1097414 h 4144073"/>
              <a:gd name="connsiteX17" fmla="*/ 3118998 w 4542658"/>
              <a:gd name="connsiteY17" fmla="*/ 1106056 h 4144073"/>
              <a:gd name="connsiteX18" fmla="*/ 3242576 w 4542658"/>
              <a:gd name="connsiteY18" fmla="*/ 1347664 h 4144073"/>
              <a:gd name="connsiteX19" fmla="*/ 2544085 w 4542658"/>
              <a:gd name="connsiteY19" fmla="*/ 3570472 h 4144073"/>
              <a:gd name="connsiteX20" fmla="*/ 2302299 w 4542658"/>
              <a:gd name="connsiteY20" fmla="*/ 3693962 h 4144073"/>
              <a:gd name="connsiteX21" fmla="*/ 2178720 w 4542658"/>
              <a:gd name="connsiteY21" fmla="*/ 3452352 h 4144073"/>
              <a:gd name="connsiteX22" fmla="*/ 2877212 w 4542658"/>
              <a:gd name="connsiteY22" fmla="*/ 1229545 h 4144073"/>
              <a:gd name="connsiteX23" fmla="*/ 3042684 w 4542658"/>
              <a:gd name="connsiteY23" fmla="*/ 1097414 h 4144073"/>
              <a:gd name="connsiteX24" fmla="*/ 499732 w 4542658"/>
              <a:gd name="connsiteY24" fmla="*/ 1000376 h 4144073"/>
              <a:gd name="connsiteX25" fmla="*/ 536367 w 4542658"/>
              <a:gd name="connsiteY25" fmla="*/ 1008275 h 4144073"/>
              <a:gd name="connsiteX26" fmla="*/ 665436 w 4542658"/>
              <a:gd name="connsiteY26" fmla="*/ 1249946 h 4144073"/>
              <a:gd name="connsiteX27" fmla="*/ 375033 w 4542658"/>
              <a:gd name="connsiteY27" fmla="*/ 2168291 h 4144073"/>
              <a:gd name="connsiteX28" fmla="*/ 133032 w 4542658"/>
              <a:gd name="connsiteY28" fmla="*/ 2291812 h 4144073"/>
              <a:gd name="connsiteX29" fmla="*/ 9340 w 4542658"/>
              <a:gd name="connsiteY29" fmla="*/ 2050142 h 4144073"/>
              <a:gd name="connsiteX30" fmla="*/ 299744 w 4542658"/>
              <a:gd name="connsiteY30" fmla="*/ 1137166 h 4144073"/>
              <a:gd name="connsiteX31" fmla="*/ 499732 w 4542658"/>
              <a:gd name="connsiteY31" fmla="*/ 1000376 h 4144073"/>
              <a:gd name="connsiteX32" fmla="*/ 2151030 w 4542658"/>
              <a:gd name="connsiteY32" fmla="*/ 726575 h 4144073"/>
              <a:gd name="connsiteX33" fmla="*/ 2189376 w 4542658"/>
              <a:gd name="connsiteY33" fmla="*/ 734475 h 4144073"/>
              <a:gd name="connsiteX34" fmla="*/ 2312856 w 4542658"/>
              <a:gd name="connsiteY34" fmla="*/ 976214 h 4144073"/>
              <a:gd name="connsiteX35" fmla="*/ 1410917 w 4542658"/>
              <a:gd name="connsiteY35" fmla="*/ 3844843 h 4144073"/>
              <a:gd name="connsiteX36" fmla="*/ 1169326 w 4542658"/>
              <a:gd name="connsiteY36" fmla="*/ 3973771 h 4144073"/>
              <a:gd name="connsiteX37" fmla="*/ 1045848 w 4542658"/>
              <a:gd name="connsiteY37" fmla="*/ 3732033 h 4144073"/>
              <a:gd name="connsiteX38" fmla="*/ 1947786 w 4542658"/>
              <a:gd name="connsiteY38" fmla="*/ 863403 h 4144073"/>
              <a:gd name="connsiteX39" fmla="*/ 2151030 w 4542658"/>
              <a:gd name="connsiteY39" fmla="*/ 726575 h 4144073"/>
              <a:gd name="connsiteX40" fmla="*/ 1109081 w 4542658"/>
              <a:gd name="connsiteY40" fmla="*/ 716038 h 4144073"/>
              <a:gd name="connsiteX41" fmla="*/ 1147423 w 4542658"/>
              <a:gd name="connsiteY41" fmla="*/ 723937 h 4144073"/>
              <a:gd name="connsiteX42" fmla="*/ 1276289 w 4542658"/>
              <a:gd name="connsiteY42" fmla="*/ 965626 h 4144073"/>
              <a:gd name="connsiteX43" fmla="*/ 733975 w 4542658"/>
              <a:gd name="connsiteY43" fmla="*/ 2678933 h 4144073"/>
              <a:gd name="connsiteX44" fmla="*/ 492350 w 4542658"/>
              <a:gd name="connsiteY44" fmla="*/ 2807833 h 4144073"/>
              <a:gd name="connsiteX45" fmla="*/ 368853 w 4542658"/>
              <a:gd name="connsiteY45" fmla="*/ 2566144 h 4144073"/>
              <a:gd name="connsiteX46" fmla="*/ 911167 w 4542658"/>
              <a:gd name="connsiteY46" fmla="*/ 852838 h 4144073"/>
              <a:gd name="connsiteX47" fmla="*/ 1109081 w 4542658"/>
              <a:gd name="connsiteY47" fmla="*/ 716038 h 4144073"/>
              <a:gd name="connsiteX48" fmla="*/ 3741003 w 4542658"/>
              <a:gd name="connsiteY48" fmla="*/ 667880 h 4144073"/>
              <a:gd name="connsiteX49" fmla="*/ 3779393 w 4542658"/>
              <a:gd name="connsiteY49" fmla="*/ 675789 h 4144073"/>
              <a:gd name="connsiteX50" fmla="*/ 3903016 w 4542658"/>
              <a:gd name="connsiteY50" fmla="*/ 917434 h 4144073"/>
              <a:gd name="connsiteX51" fmla="*/ 3112904 w 4542658"/>
              <a:gd name="connsiteY51" fmla="*/ 3430535 h 4144073"/>
              <a:gd name="connsiteX52" fmla="*/ 2871034 w 4542658"/>
              <a:gd name="connsiteY52" fmla="*/ 3554043 h 4144073"/>
              <a:gd name="connsiteX53" fmla="*/ 2742035 w 4542658"/>
              <a:gd name="connsiteY53" fmla="*/ 3312399 h 4144073"/>
              <a:gd name="connsiteX54" fmla="*/ 3537522 w 4542658"/>
              <a:gd name="connsiteY54" fmla="*/ 799295 h 4144073"/>
              <a:gd name="connsiteX55" fmla="*/ 3741003 w 4542658"/>
              <a:gd name="connsiteY55" fmla="*/ 667880 h 4144073"/>
              <a:gd name="connsiteX56" fmla="*/ 2719880 w 4542658"/>
              <a:gd name="connsiteY56" fmla="*/ 586656 h 4144073"/>
              <a:gd name="connsiteX57" fmla="*/ 2758192 w 4542658"/>
              <a:gd name="connsiteY57" fmla="*/ 594555 h 4144073"/>
              <a:gd name="connsiteX58" fmla="*/ 2881564 w 4542658"/>
              <a:gd name="connsiteY58" fmla="*/ 836246 h 4144073"/>
              <a:gd name="connsiteX59" fmla="*/ 2162792 w 4542658"/>
              <a:gd name="connsiteY59" fmla="*/ 3129617 h 4144073"/>
              <a:gd name="connsiteX60" fmla="*/ 1921412 w 4542658"/>
              <a:gd name="connsiteY60" fmla="*/ 3253148 h 4144073"/>
              <a:gd name="connsiteX61" fmla="*/ 1792677 w 4542658"/>
              <a:gd name="connsiteY61" fmla="*/ 3011457 h 4144073"/>
              <a:gd name="connsiteX62" fmla="*/ 2516814 w 4542658"/>
              <a:gd name="connsiteY62" fmla="*/ 723457 h 4144073"/>
              <a:gd name="connsiteX63" fmla="*/ 2719880 w 4542658"/>
              <a:gd name="connsiteY63" fmla="*/ 586656 h 4144073"/>
              <a:gd name="connsiteX64" fmla="*/ 1822929 w 4542658"/>
              <a:gd name="connsiteY64" fmla="*/ 685 h 4144073"/>
              <a:gd name="connsiteX65" fmla="*/ 1899128 w 4542658"/>
              <a:gd name="connsiteY65" fmla="*/ 9329 h 4144073"/>
              <a:gd name="connsiteX66" fmla="*/ 2022521 w 4542658"/>
              <a:gd name="connsiteY66" fmla="*/ 251042 h 4144073"/>
              <a:gd name="connsiteX67" fmla="*/ 1030012 w 4542658"/>
              <a:gd name="connsiteY67" fmla="*/ 3409430 h 4144073"/>
              <a:gd name="connsiteX68" fmla="*/ 788592 w 4542658"/>
              <a:gd name="connsiteY68" fmla="*/ 3532972 h 4144073"/>
              <a:gd name="connsiteX69" fmla="*/ 665200 w 4542658"/>
              <a:gd name="connsiteY69" fmla="*/ 3291259 h 4144073"/>
              <a:gd name="connsiteX70" fmla="*/ 1657707 w 4542658"/>
              <a:gd name="connsiteY70" fmla="*/ 132871 h 4144073"/>
              <a:gd name="connsiteX71" fmla="*/ 1822929 w 4542658"/>
              <a:gd name="connsiteY71" fmla="*/ 685 h 414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42658" h="4144073">
                <a:moveTo>
                  <a:pt x="4368718" y="1978249"/>
                </a:moveTo>
                <a:cubicBezTo>
                  <a:pt x="4381470" y="1979528"/>
                  <a:pt x="4394296" y="1982129"/>
                  <a:pt x="4407038" y="1986156"/>
                </a:cubicBezTo>
                <a:cubicBezTo>
                  <a:pt x="4508970" y="2018371"/>
                  <a:pt x="4562620" y="2125754"/>
                  <a:pt x="4535795" y="2227768"/>
                </a:cubicBezTo>
                <a:lnTo>
                  <a:pt x="4106602" y="3591534"/>
                </a:lnTo>
                <a:cubicBezTo>
                  <a:pt x="4074414" y="3693547"/>
                  <a:pt x="3967116" y="3747239"/>
                  <a:pt x="3865182" y="3715024"/>
                </a:cubicBezTo>
                <a:cubicBezTo>
                  <a:pt x="3763249" y="3682808"/>
                  <a:pt x="3709600" y="3575425"/>
                  <a:pt x="3736425" y="3473411"/>
                </a:cubicBezTo>
                <a:cubicBezTo>
                  <a:pt x="4165617" y="2109646"/>
                  <a:pt x="4165617" y="2109646"/>
                  <a:pt x="4165617" y="2109646"/>
                </a:cubicBezTo>
                <a:cubicBezTo>
                  <a:pt x="4193782" y="2025083"/>
                  <a:pt x="4279453" y="1969293"/>
                  <a:pt x="4368718" y="1978249"/>
                </a:cubicBezTo>
                <a:close/>
                <a:moveTo>
                  <a:pt x="3992159" y="1396816"/>
                </a:moveTo>
                <a:cubicBezTo>
                  <a:pt x="4017075" y="1394716"/>
                  <a:pt x="4042914" y="1397403"/>
                  <a:pt x="4068416" y="1405461"/>
                </a:cubicBezTo>
                <a:cubicBezTo>
                  <a:pt x="4170429" y="1432324"/>
                  <a:pt x="4224120" y="1545150"/>
                  <a:pt x="4191905" y="1641857"/>
                </a:cubicBezTo>
                <a:lnTo>
                  <a:pt x="3450974" y="4011173"/>
                </a:lnTo>
                <a:cubicBezTo>
                  <a:pt x="3418759" y="4113253"/>
                  <a:pt x="3311377" y="4166979"/>
                  <a:pt x="3209365" y="4134743"/>
                </a:cubicBezTo>
                <a:cubicBezTo>
                  <a:pt x="3107353" y="4107880"/>
                  <a:pt x="3053662" y="4000428"/>
                  <a:pt x="3085876" y="3898349"/>
                </a:cubicBezTo>
                <a:cubicBezTo>
                  <a:pt x="3826809" y="1529031"/>
                  <a:pt x="3826809" y="1529031"/>
                  <a:pt x="3826809" y="1529031"/>
                </a:cubicBezTo>
                <a:cubicBezTo>
                  <a:pt x="3850969" y="1452472"/>
                  <a:pt x="3917412" y="1403111"/>
                  <a:pt x="3992159" y="1396816"/>
                </a:cubicBezTo>
                <a:close/>
                <a:moveTo>
                  <a:pt x="3042684" y="1097414"/>
                </a:moveTo>
                <a:cubicBezTo>
                  <a:pt x="3067618" y="1095317"/>
                  <a:pt x="3093476" y="1098002"/>
                  <a:pt x="3118998" y="1106056"/>
                </a:cubicBezTo>
                <a:cubicBezTo>
                  <a:pt x="3221085" y="1138270"/>
                  <a:pt x="3274814" y="1245652"/>
                  <a:pt x="3242576" y="1347664"/>
                </a:cubicBezTo>
                <a:lnTo>
                  <a:pt x="2544085" y="3570472"/>
                </a:lnTo>
                <a:cubicBezTo>
                  <a:pt x="2511847" y="3667116"/>
                  <a:pt x="2404386" y="3726177"/>
                  <a:pt x="2302299" y="3693962"/>
                </a:cubicBezTo>
                <a:cubicBezTo>
                  <a:pt x="2205584" y="3661747"/>
                  <a:pt x="2146482" y="3554365"/>
                  <a:pt x="2178720" y="3452352"/>
                </a:cubicBezTo>
                <a:cubicBezTo>
                  <a:pt x="2877212" y="1229545"/>
                  <a:pt x="2877212" y="1229545"/>
                  <a:pt x="2877212" y="1229545"/>
                </a:cubicBezTo>
                <a:cubicBezTo>
                  <a:pt x="2901390" y="1153035"/>
                  <a:pt x="2967881" y="1103707"/>
                  <a:pt x="3042684" y="1097414"/>
                </a:cubicBezTo>
                <a:close/>
                <a:moveTo>
                  <a:pt x="499732" y="1000376"/>
                </a:moveTo>
                <a:cubicBezTo>
                  <a:pt x="512000" y="1001646"/>
                  <a:pt x="524267" y="1004247"/>
                  <a:pt x="536367" y="1008275"/>
                </a:cubicBezTo>
                <a:cubicBezTo>
                  <a:pt x="638547" y="1040497"/>
                  <a:pt x="697702" y="1147907"/>
                  <a:pt x="665436" y="1249946"/>
                </a:cubicBezTo>
                <a:lnTo>
                  <a:pt x="375033" y="2168291"/>
                </a:lnTo>
                <a:cubicBezTo>
                  <a:pt x="342766" y="2264960"/>
                  <a:pt x="235209" y="2324034"/>
                  <a:pt x="133032" y="2291812"/>
                </a:cubicBezTo>
                <a:cubicBezTo>
                  <a:pt x="30852" y="2259589"/>
                  <a:pt x="-22926" y="2152180"/>
                  <a:pt x="9340" y="2050142"/>
                </a:cubicBezTo>
                <a:cubicBezTo>
                  <a:pt x="299744" y="1137166"/>
                  <a:pt x="299744" y="1137166"/>
                  <a:pt x="299744" y="1137166"/>
                </a:cubicBezTo>
                <a:cubicBezTo>
                  <a:pt x="327977" y="1047882"/>
                  <a:pt x="413854" y="991493"/>
                  <a:pt x="499732" y="1000376"/>
                </a:cubicBezTo>
                <a:close/>
                <a:moveTo>
                  <a:pt x="2151030" y="726575"/>
                </a:moveTo>
                <a:cubicBezTo>
                  <a:pt x="2163792" y="727844"/>
                  <a:pt x="2176626" y="730447"/>
                  <a:pt x="2189376" y="734475"/>
                </a:cubicBezTo>
                <a:cubicBezTo>
                  <a:pt x="2291382" y="766707"/>
                  <a:pt x="2345068" y="874146"/>
                  <a:pt x="2312856" y="976214"/>
                </a:cubicBezTo>
                <a:lnTo>
                  <a:pt x="1410917" y="3844843"/>
                </a:lnTo>
                <a:cubicBezTo>
                  <a:pt x="1378705" y="3946911"/>
                  <a:pt x="1271332" y="4006003"/>
                  <a:pt x="1169326" y="3973771"/>
                </a:cubicBezTo>
                <a:cubicBezTo>
                  <a:pt x="1072691" y="3941539"/>
                  <a:pt x="1013636" y="3834100"/>
                  <a:pt x="1045848" y="3732033"/>
                </a:cubicBezTo>
                <a:cubicBezTo>
                  <a:pt x="1947786" y="863403"/>
                  <a:pt x="1947786" y="863403"/>
                  <a:pt x="1947786" y="863403"/>
                </a:cubicBezTo>
                <a:cubicBezTo>
                  <a:pt x="1975972" y="774094"/>
                  <a:pt x="2061703" y="717688"/>
                  <a:pt x="2151030" y="726575"/>
                </a:cubicBezTo>
                <a:close/>
                <a:moveTo>
                  <a:pt x="1109081" y="716038"/>
                </a:moveTo>
                <a:cubicBezTo>
                  <a:pt x="1121834" y="717308"/>
                  <a:pt x="1134671" y="719909"/>
                  <a:pt x="1147423" y="723937"/>
                </a:cubicBezTo>
                <a:cubicBezTo>
                  <a:pt x="1249442" y="756162"/>
                  <a:pt x="1308506" y="863580"/>
                  <a:pt x="1276289" y="965626"/>
                </a:cubicBezTo>
                <a:lnTo>
                  <a:pt x="733975" y="2678933"/>
                </a:lnTo>
                <a:cubicBezTo>
                  <a:pt x="701758" y="2780979"/>
                  <a:pt x="594369" y="2840058"/>
                  <a:pt x="492350" y="2807833"/>
                </a:cubicBezTo>
                <a:cubicBezTo>
                  <a:pt x="395700" y="2775608"/>
                  <a:pt x="336636" y="2668190"/>
                  <a:pt x="368853" y="2566144"/>
                </a:cubicBezTo>
                <a:cubicBezTo>
                  <a:pt x="911167" y="852838"/>
                  <a:pt x="911167" y="852838"/>
                  <a:pt x="911167" y="852838"/>
                </a:cubicBezTo>
                <a:cubicBezTo>
                  <a:pt x="934659" y="763547"/>
                  <a:pt x="1019815" y="707153"/>
                  <a:pt x="1109081" y="716038"/>
                </a:cubicBezTo>
                <a:close/>
                <a:moveTo>
                  <a:pt x="3741003" y="667880"/>
                </a:moveTo>
                <a:cubicBezTo>
                  <a:pt x="3753778" y="669161"/>
                  <a:pt x="3766628" y="671762"/>
                  <a:pt x="3779393" y="675789"/>
                </a:cubicBezTo>
                <a:cubicBezTo>
                  <a:pt x="3876142" y="708009"/>
                  <a:pt x="3935265" y="815406"/>
                  <a:pt x="3903016" y="917434"/>
                </a:cubicBezTo>
                <a:lnTo>
                  <a:pt x="3112904" y="3430535"/>
                </a:lnTo>
                <a:cubicBezTo>
                  <a:pt x="3080655" y="3527193"/>
                  <a:pt x="2973157" y="3586263"/>
                  <a:pt x="2871034" y="3554043"/>
                </a:cubicBezTo>
                <a:cubicBezTo>
                  <a:pt x="2768911" y="3521824"/>
                  <a:pt x="2715161" y="3414426"/>
                  <a:pt x="2742035" y="3312399"/>
                </a:cubicBezTo>
                <a:cubicBezTo>
                  <a:pt x="3537522" y="799295"/>
                  <a:pt x="3537522" y="799295"/>
                  <a:pt x="3537522" y="799295"/>
                </a:cubicBezTo>
                <a:cubicBezTo>
                  <a:pt x="3565740" y="714720"/>
                  <a:pt x="3651571" y="658924"/>
                  <a:pt x="3741003" y="667880"/>
                </a:cubicBezTo>
                <a:close/>
                <a:moveTo>
                  <a:pt x="2719880" y="586656"/>
                </a:moveTo>
                <a:cubicBezTo>
                  <a:pt x="2732630" y="587926"/>
                  <a:pt x="2745452" y="590527"/>
                  <a:pt x="2758192" y="594555"/>
                </a:cubicBezTo>
                <a:cubicBezTo>
                  <a:pt x="2854744" y="626781"/>
                  <a:pt x="2913748" y="734198"/>
                  <a:pt x="2881564" y="836246"/>
                </a:cubicBezTo>
                <a:lnTo>
                  <a:pt x="2162792" y="3129617"/>
                </a:lnTo>
                <a:cubicBezTo>
                  <a:pt x="2130608" y="3231665"/>
                  <a:pt x="2023328" y="3285373"/>
                  <a:pt x="1921412" y="3253148"/>
                </a:cubicBezTo>
                <a:cubicBezTo>
                  <a:pt x="1819497" y="3220922"/>
                  <a:pt x="1765858" y="3113505"/>
                  <a:pt x="1792677" y="3011457"/>
                </a:cubicBezTo>
                <a:cubicBezTo>
                  <a:pt x="2516814" y="723457"/>
                  <a:pt x="2516814" y="723457"/>
                  <a:pt x="2516814" y="723457"/>
                </a:cubicBezTo>
                <a:cubicBezTo>
                  <a:pt x="2544974" y="634166"/>
                  <a:pt x="2630631" y="577771"/>
                  <a:pt x="2719880" y="586656"/>
                </a:cubicBezTo>
                <a:close/>
                <a:moveTo>
                  <a:pt x="1822929" y="685"/>
                </a:moveTo>
                <a:cubicBezTo>
                  <a:pt x="1847826" y="-1413"/>
                  <a:pt x="1873644" y="1272"/>
                  <a:pt x="1899128" y="9329"/>
                </a:cubicBezTo>
                <a:cubicBezTo>
                  <a:pt x="1995696" y="41557"/>
                  <a:pt x="2054709" y="148985"/>
                  <a:pt x="2022521" y="251042"/>
                </a:cubicBezTo>
                <a:lnTo>
                  <a:pt x="1030012" y="3409430"/>
                </a:lnTo>
                <a:cubicBezTo>
                  <a:pt x="997824" y="3511486"/>
                  <a:pt x="890526" y="3565201"/>
                  <a:pt x="788592" y="3532972"/>
                </a:cubicBezTo>
                <a:cubicBezTo>
                  <a:pt x="686659" y="3500744"/>
                  <a:pt x="633010" y="3393315"/>
                  <a:pt x="665200" y="3291259"/>
                </a:cubicBezTo>
                <a:cubicBezTo>
                  <a:pt x="1657707" y="132871"/>
                  <a:pt x="1657707" y="132871"/>
                  <a:pt x="1657707" y="132871"/>
                </a:cubicBezTo>
                <a:cubicBezTo>
                  <a:pt x="1681849" y="56329"/>
                  <a:pt x="1748240" y="6980"/>
                  <a:pt x="1822929" y="685"/>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632630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4_Title and 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72E8D6-B9D0-A0DD-9C17-53C72E8E9EDD}"/>
              </a:ext>
            </a:extLst>
          </p:cNvPr>
          <p:cNvSpPr>
            <a:spLocks noGrp="1"/>
          </p:cNvSpPr>
          <p:nvPr>
            <p:ph type="pic" sz="quarter" idx="13"/>
          </p:nvPr>
        </p:nvSpPr>
        <p:spPr>
          <a:xfrm>
            <a:off x="4002212" y="2207820"/>
            <a:ext cx="5056747" cy="3190805"/>
          </a:xfrm>
          <a:custGeom>
            <a:avLst/>
            <a:gdLst>
              <a:gd name="connsiteX0" fmla="*/ 0 w 5056747"/>
              <a:gd name="connsiteY0" fmla="*/ 0 h 3190805"/>
              <a:gd name="connsiteX1" fmla="*/ 5056747 w 5056747"/>
              <a:gd name="connsiteY1" fmla="*/ 0 h 3190805"/>
              <a:gd name="connsiteX2" fmla="*/ 5056747 w 5056747"/>
              <a:gd name="connsiteY2" fmla="*/ 3190805 h 3190805"/>
              <a:gd name="connsiteX3" fmla="*/ 0 w 5056747"/>
              <a:gd name="connsiteY3" fmla="*/ 3190805 h 3190805"/>
            </a:gdLst>
            <a:ahLst/>
            <a:cxnLst>
              <a:cxn ang="0">
                <a:pos x="connsiteX0" y="connsiteY0"/>
              </a:cxn>
              <a:cxn ang="0">
                <a:pos x="connsiteX1" y="connsiteY1"/>
              </a:cxn>
              <a:cxn ang="0">
                <a:pos x="connsiteX2" y="connsiteY2"/>
              </a:cxn>
              <a:cxn ang="0">
                <a:pos x="connsiteX3" y="connsiteY3"/>
              </a:cxn>
            </a:cxnLst>
            <a:rect l="l" t="t" r="r" b="b"/>
            <a:pathLst>
              <a:path w="5056747" h="3190805">
                <a:moveTo>
                  <a:pt x="0" y="0"/>
                </a:moveTo>
                <a:lnTo>
                  <a:pt x="5056747" y="0"/>
                </a:lnTo>
                <a:lnTo>
                  <a:pt x="5056747" y="3190805"/>
                </a:lnTo>
                <a:lnTo>
                  <a:pt x="0" y="3190805"/>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21" name="Picture Placeholder 20">
            <a:extLst>
              <a:ext uri="{FF2B5EF4-FFF2-40B4-BE49-F238E27FC236}">
                <a16:creationId xmlns:a16="http://schemas.microsoft.com/office/drawing/2014/main" id="{D3B9C261-001A-D1A0-EC01-90E307CA6869}"/>
              </a:ext>
            </a:extLst>
          </p:cNvPr>
          <p:cNvSpPr>
            <a:spLocks noGrp="1"/>
          </p:cNvSpPr>
          <p:nvPr>
            <p:ph type="pic" sz="quarter" idx="12"/>
          </p:nvPr>
        </p:nvSpPr>
        <p:spPr>
          <a:xfrm>
            <a:off x="2271347" y="3152951"/>
            <a:ext cx="2063483" cy="2731315"/>
          </a:xfrm>
          <a:custGeom>
            <a:avLst/>
            <a:gdLst>
              <a:gd name="connsiteX0" fmla="*/ 68107 w 2063483"/>
              <a:gd name="connsiteY0" fmla="*/ 0 h 2731315"/>
              <a:gd name="connsiteX1" fmla="*/ 1995376 w 2063483"/>
              <a:gd name="connsiteY1" fmla="*/ 0 h 2731315"/>
              <a:gd name="connsiteX2" fmla="*/ 2063483 w 2063483"/>
              <a:gd name="connsiteY2" fmla="*/ 68827 h 2731315"/>
              <a:gd name="connsiteX3" fmla="*/ 2063483 w 2063483"/>
              <a:gd name="connsiteY3" fmla="*/ 2663213 h 2731315"/>
              <a:gd name="connsiteX4" fmla="*/ 1995376 w 2063483"/>
              <a:gd name="connsiteY4" fmla="*/ 2731315 h 2731315"/>
              <a:gd name="connsiteX5" fmla="*/ 68107 w 2063483"/>
              <a:gd name="connsiteY5" fmla="*/ 2731315 h 2731315"/>
              <a:gd name="connsiteX6" fmla="*/ 0 w 2063483"/>
              <a:gd name="connsiteY6" fmla="*/ 2663213 h 2731315"/>
              <a:gd name="connsiteX7" fmla="*/ 0 w 2063483"/>
              <a:gd name="connsiteY7" fmla="*/ 68827 h 2731315"/>
              <a:gd name="connsiteX8" fmla="*/ 68107 w 2063483"/>
              <a:gd name="connsiteY8" fmla="*/ 0 h 273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483" h="2731315">
                <a:moveTo>
                  <a:pt x="68107" y="0"/>
                </a:moveTo>
                <a:lnTo>
                  <a:pt x="1995376" y="0"/>
                </a:lnTo>
                <a:cubicBezTo>
                  <a:pt x="2033052" y="0"/>
                  <a:pt x="2063483" y="30429"/>
                  <a:pt x="2063483" y="68827"/>
                </a:cubicBezTo>
                <a:lnTo>
                  <a:pt x="2063483" y="2663213"/>
                </a:lnTo>
                <a:cubicBezTo>
                  <a:pt x="2063483" y="2700886"/>
                  <a:pt x="2033052" y="2731315"/>
                  <a:pt x="1995376" y="2731315"/>
                </a:cubicBezTo>
                <a:lnTo>
                  <a:pt x="68107" y="2731315"/>
                </a:lnTo>
                <a:cubicBezTo>
                  <a:pt x="30431" y="2731315"/>
                  <a:pt x="0" y="2700886"/>
                  <a:pt x="0" y="2663213"/>
                </a:cubicBezTo>
                <a:lnTo>
                  <a:pt x="0" y="68827"/>
                </a:lnTo>
                <a:cubicBezTo>
                  <a:pt x="0" y="30429"/>
                  <a:pt x="30431" y="0"/>
                  <a:pt x="68107" y="0"/>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20" name="Picture Placeholder 19">
            <a:extLst>
              <a:ext uri="{FF2B5EF4-FFF2-40B4-BE49-F238E27FC236}">
                <a16:creationId xmlns:a16="http://schemas.microsoft.com/office/drawing/2014/main" id="{B142C349-76B9-6788-A1DB-3840A537E857}"/>
              </a:ext>
            </a:extLst>
          </p:cNvPr>
          <p:cNvSpPr>
            <a:spLocks noGrp="1"/>
          </p:cNvSpPr>
          <p:nvPr>
            <p:ph type="pic" sz="quarter" idx="11"/>
          </p:nvPr>
        </p:nvSpPr>
        <p:spPr>
          <a:xfrm>
            <a:off x="8863628" y="3688203"/>
            <a:ext cx="1016186" cy="2217116"/>
          </a:xfrm>
          <a:custGeom>
            <a:avLst/>
            <a:gdLst>
              <a:gd name="connsiteX0" fmla="*/ 86516 w 1016186"/>
              <a:gd name="connsiteY0" fmla="*/ 0 h 2217116"/>
              <a:gd name="connsiteX1" fmla="*/ 929670 w 1016186"/>
              <a:gd name="connsiteY1" fmla="*/ 0 h 2217116"/>
              <a:gd name="connsiteX2" fmla="*/ 1016186 w 1016186"/>
              <a:gd name="connsiteY2" fmla="*/ 86529 h 2217116"/>
              <a:gd name="connsiteX3" fmla="*/ 1016186 w 1016186"/>
              <a:gd name="connsiteY3" fmla="*/ 2129828 h 2217116"/>
              <a:gd name="connsiteX4" fmla="*/ 929670 w 1016186"/>
              <a:gd name="connsiteY4" fmla="*/ 2217116 h 2217116"/>
              <a:gd name="connsiteX5" fmla="*/ 86516 w 1016186"/>
              <a:gd name="connsiteY5" fmla="*/ 2217116 h 2217116"/>
              <a:gd name="connsiteX6" fmla="*/ 0 w 1016186"/>
              <a:gd name="connsiteY6" fmla="*/ 2129828 h 2217116"/>
              <a:gd name="connsiteX7" fmla="*/ 0 w 1016186"/>
              <a:gd name="connsiteY7" fmla="*/ 86529 h 2217116"/>
              <a:gd name="connsiteX8" fmla="*/ 86516 w 1016186"/>
              <a:gd name="connsiteY8" fmla="*/ 0 h 2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186" h="2217116">
                <a:moveTo>
                  <a:pt x="86516" y="0"/>
                </a:moveTo>
                <a:lnTo>
                  <a:pt x="929670" y="0"/>
                </a:lnTo>
                <a:cubicBezTo>
                  <a:pt x="977481" y="0"/>
                  <a:pt x="1016186" y="38711"/>
                  <a:pt x="1016186" y="86529"/>
                </a:cubicBezTo>
                <a:lnTo>
                  <a:pt x="1016186" y="2129828"/>
                </a:lnTo>
                <a:cubicBezTo>
                  <a:pt x="1016186" y="2177647"/>
                  <a:pt x="977481" y="2217116"/>
                  <a:pt x="929670" y="2217116"/>
                </a:cubicBezTo>
                <a:lnTo>
                  <a:pt x="86516" y="2217116"/>
                </a:lnTo>
                <a:cubicBezTo>
                  <a:pt x="38705" y="2217116"/>
                  <a:pt x="0" y="2177647"/>
                  <a:pt x="0" y="2129828"/>
                </a:cubicBezTo>
                <a:lnTo>
                  <a:pt x="0" y="86529"/>
                </a:lnTo>
                <a:cubicBezTo>
                  <a:pt x="0" y="38711"/>
                  <a:pt x="38705" y="0"/>
                  <a:pt x="86516" y="0"/>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302964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5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D08A1F5-AF57-053F-4403-FD174EF4F55B}"/>
              </a:ext>
            </a:extLst>
          </p:cNvPr>
          <p:cNvSpPr>
            <a:spLocks noGrp="1"/>
          </p:cNvSpPr>
          <p:nvPr>
            <p:ph type="pic" sz="quarter" idx="13"/>
          </p:nvPr>
        </p:nvSpPr>
        <p:spPr>
          <a:xfrm>
            <a:off x="6557963" y="2636044"/>
            <a:ext cx="1568768" cy="1963577"/>
          </a:xfrm>
          <a:custGeom>
            <a:avLst/>
            <a:gdLst>
              <a:gd name="connsiteX0" fmla="*/ 0 w 1568768"/>
              <a:gd name="connsiteY0" fmla="*/ 0 h 1963577"/>
              <a:gd name="connsiteX1" fmla="*/ 1568768 w 1568768"/>
              <a:gd name="connsiteY1" fmla="*/ 0 h 1963577"/>
              <a:gd name="connsiteX2" fmla="*/ 1568768 w 1568768"/>
              <a:gd name="connsiteY2" fmla="*/ 1963577 h 1963577"/>
              <a:gd name="connsiteX3" fmla="*/ 0 w 1568768"/>
              <a:gd name="connsiteY3" fmla="*/ 1963577 h 1963577"/>
            </a:gdLst>
            <a:ahLst/>
            <a:cxnLst>
              <a:cxn ang="0">
                <a:pos x="connsiteX0" y="connsiteY0"/>
              </a:cxn>
              <a:cxn ang="0">
                <a:pos x="connsiteX1" y="connsiteY1"/>
              </a:cxn>
              <a:cxn ang="0">
                <a:pos x="connsiteX2" y="connsiteY2"/>
              </a:cxn>
              <a:cxn ang="0">
                <a:pos x="connsiteX3" y="connsiteY3"/>
              </a:cxn>
            </a:cxnLst>
            <a:rect l="l" t="t" r="r" b="b"/>
            <a:pathLst>
              <a:path w="1568768" h="1963577">
                <a:moveTo>
                  <a:pt x="0" y="0"/>
                </a:moveTo>
                <a:lnTo>
                  <a:pt x="1568768" y="0"/>
                </a:lnTo>
                <a:lnTo>
                  <a:pt x="1568768" y="1963577"/>
                </a:lnTo>
                <a:lnTo>
                  <a:pt x="0" y="1963577"/>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382371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18A9C33-9406-316B-3BCA-A45D9E23871F}"/>
              </a:ext>
            </a:extLst>
          </p:cNvPr>
          <p:cNvSpPr>
            <a:spLocks noGrp="1"/>
          </p:cNvSpPr>
          <p:nvPr>
            <p:ph type="pic" sz="quarter" idx="13"/>
          </p:nvPr>
        </p:nvSpPr>
        <p:spPr>
          <a:xfrm>
            <a:off x="6655594" y="2181225"/>
            <a:ext cx="1385888" cy="1993831"/>
          </a:xfrm>
          <a:custGeom>
            <a:avLst/>
            <a:gdLst>
              <a:gd name="connsiteX0" fmla="*/ 303553 w 1466506"/>
              <a:gd name="connsiteY0" fmla="*/ 0 h 2063067"/>
              <a:gd name="connsiteX1" fmla="*/ 1466506 w 1466506"/>
              <a:gd name="connsiteY1" fmla="*/ 24903 h 2063067"/>
              <a:gd name="connsiteX2" fmla="*/ 1152319 w 1466506"/>
              <a:gd name="connsiteY2" fmla="*/ 2063067 h 2063067"/>
              <a:gd name="connsiteX3" fmla="*/ 0 w 1466506"/>
              <a:gd name="connsiteY3" fmla="*/ 1921208 h 2063067"/>
              <a:gd name="connsiteX4" fmla="*/ 303553 w 1466506"/>
              <a:gd name="connsiteY4" fmla="*/ 0 h 20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506" h="2063067">
                <a:moveTo>
                  <a:pt x="303553" y="0"/>
                </a:moveTo>
                <a:lnTo>
                  <a:pt x="1466506" y="24903"/>
                </a:lnTo>
                <a:cubicBezTo>
                  <a:pt x="1356461" y="713152"/>
                  <a:pt x="1262364" y="1374819"/>
                  <a:pt x="1152319" y="2063067"/>
                </a:cubicBezTo>
                <a:lnTo>
                  <a:pt x="0" y="1921208"/>
                </a:lnTo>
                <a:cubicBezTo>
                  <a:pt x="101184" y="1286122"/>
                  <a:pt x="202369" y="635087"/>
                  <a:pt x="303553" y="0"/>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2965214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7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1582E17-5ABE-6164-D88F-AE5980E766A8}"/>
              </a:ext>
            </a:extLst>
          </p:cNvPr>
          <p:cNvSpPr>
            <a:spLocks noGrp="1"/>
          </p:cNvSpPr>
          <p:nvPr>
            <p:ph type="pic" sz="quarter" idx="13"/>
          </p:nvPr>
        </p:nvSpPr>
        <p:spPr>
          <a:xfrm>
            <a:off x="5946882" y="2087720"/>
            <a:ext cx="1665974" cy="2965293"/>
          </a:xfrm>
          <a:custGeom>
            <a:avLst/>
            <a:gdLst>
              <a:gd name="connsiteX0" fmla="*/ 0 w 1665974"/>
              <a:gd name="connsiteY0" fmla="*/ 0 h 2965293"/>
              <a:gd name="connsiteX1" fmla="*/ 1665974 w 1665974"/>
              <a:gd name="connsiteY1" fmla="*/ 0 h 2965293"/>
              <a:gd name="connsiteX2" fmla="*/ 1665974 w 1665974"/>
              <a:gd name="connsiteY2" fmla="*/ 2965293 h 2965293"/>
              <a:gd name="connsiteX3" fmla="*/ 0 w 1665974"/>
              <a:gd name="connsiteY3" fmla="*/ 2965293 h 2965293"/>
            </a:gdLst>
            <a:ahLst/>
            <a:cxnLst>
              <a:cxn ang="0">
                <a:pos x="connsiteX0" y="connsiteY0"/>
              </a:cxn>
              <a:cxn ang="0">
                <a:pos x="connsiteX1" y="connsiteY1"/>
              </a:cxn>
              <a:cxn ang="0">
                <a:pos x="connsiteX2" y="connsiteY2"/>
              </a:cxn>
              <a:cxn ang="0">
                <a:pos x="connsiteX3" y="connsiteY3"/>
              </a:cxn>
            </a:cxnLst>
            <a:rect l="l" t="t" r="r" b="b"/>
            <a:pathLst>
              <a:path w="1665974" h="2965293">
                <a:moveTo>
                  <a:pt x="0" y="0"/>
                </a:moveTo>
                <a:lnTo>
                  <a:pt x="1665974" y="0"/>
                </a:lnTo>
                <a:lnTo>
                  <a:pt x="1665974" y="2965293"/>
                </a:lnTo>
                <a:lnTo>
                  <a:pt x="0" y="2965293"/>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8" name="Picture Placeholder 7">
            <a:extLst>
              <a:ext uri="{FF2B5EF4-FFF2-40B4-BE49-F238E27FC236}">
                <a16:creationId xmlns:a16="http://schemas.microsoft.com/office/drawing/2014/main" id="{69B1366E-5E78-8C2C-9A7C-6FEB965D867B}"/>
              </a:ext>
            </a:extLst>
          </p:cNvPr>
          <p:cNvSpPr>
            <a:spLocks noGrp="1"/>
          </p:cNvSpPr>
          <p:nvPr>
            <p:ph type="pic" sz="quarter" idx="14"/>
          </p:nvPr>
        </p:nvSpPr>
        <p:spPr>
          <a:xfrm>
            <a:off x="8744502" y="1815360"/>
            <a:ext cx="4653998" cy="3486890"/>
          </a:xfrm>
          <a:custGeom>
            <a:avLst/>
            <a:gdLst>
              <a:gd name="connsiteX0" fmla="*/ 0 w 4653998"/>
              <a:gd name="connsiteY0" fmla="*/ 0 h 3486890"/>
              <a:gd name="connsiteX1" fmla="*/ 4653998 w 4653998"/>
              <a:gd name="connsiteY1" fmla="*/ 0 h 3486890"/>
              <a:gd name="connsiteX2" fmla="*/ 4653998 w 4653998"/>
              <a:gd name="connsiteY2" fmla="*/ 3486890 h 3486890"/>
              <a:gd name="connsiteX3" fmla="*/ 0 w 4653998"/>
              <a:gd name="connsiteY3" fmla="*/ 3486890 h 3486890"/>
            </a:gdLst>
            <a:ahLst/>
            <a:cxnLst>
              <a:cxn ang="0">
                <a:pos x="connsiteX0" y="connsiteY0"/>
              </a:cxn>
              <a:cxn ang="0">
                <a:pos x="connsiteX1" y="connsiteY1"/>
              </a:cxn>
              <a:cxn ang="0">
                <a:pos x="connsiteX2" y="connsiteY2"/>
              </a:cxn>
              <a:cxn ang="0">
                <a:pos x="connsiteX3" y="connsiteY3"/>
              </a:cxn>
            </a:cxnLst>
            <a:rect l="l" t="t" r="r" b="b"/>
            <a:pathLst>
              <a:path w="4653998" h="3486890">
                <a:moveTo>
                  <a:pt x="0" y="0"/>
                </a:moveTo>
                <a:lnTo>
                  <a:pt x="4653998" y="0"/>
                </a:lnTo>
                <a:lnTo>
                  <a:pt x="4653998" y="3486890"/>
                </a:lnTo>
                <a:lnTo>
                  <a:pt x="0" y="348689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8525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FE864C-C6C6-4868-678F-177BF175F719}"/>
              </a:ext>
            </a:extLst>
          </p:cNvPr>
          <p:cNvSpPr>
            <a:spLocks noGrp="1"/>
          </p:cNvSpPr>
          <p:nvPr>
            <p:ph type="pic" sz="quarter" idx="10"/>
          </p:nvPr>
        </p:nvSpPr>
        <p:spPr>
          <a:xfrm>
            <a:off x="7474858" y="2660332"/>
            <a:ext cx="2773137" cy="3369568"/>
          </a:xfrm>
          <a:custGeom>
            <a:avLst/>
            <a:gdLst>
              <a:gd name="connsiteX0" fmla="*/ 0 w 2773137"/>
              <a:gd name="connsiteY0" fmla="*/ 0 h 3369568"/>
              <a:gd name="connsiteX1" fmla="*/ 2773137 w 2773137"/>
              <a:gd name="connsiteY1" fmla="*/ 0 h 3369568"/>
              <a:gd name="connsiteX2" fmla="*/ 2773137 w 2773137"/>
              <a:gd name="connsiteY2" fmla="*/ 3369568 h 3369568"/>
              <a:gd name="connsiteX3" fmla="*/ 0 w 2773137"/>
              <a:gd name="connsiteY3" fmla="*/ 3369568 h 3369568"/>
            </a:gdLst>
            <a:ahLst/>
            <a:cxnLst>
              <a:cxn ang="0">
                <a:pos x="connsiteX0" y="connsiteY0"/>
              </a:cxn>
              <a:cxn ang="0">
                <a:pos x="connsiteX1" y="connsiteY1"/>
              </a:cxn>
              <a:cxn ang="0">
                <a:pos x="connsiteX2" y="connsiteY2"/>
              </a:cxn>
              <a:cxn ang="0">
                <a:pos x="connsiteX3" y="connsiteY3"/>
              </a:cxn>
            </a:cxnLst>
            <a:rect l="l" t="t" r="r" b="b"/>
            <a:pathLst>
              <a:path w="2773137" h="3369568">
                <a:moveTo>
                  <a:pt x="0" y="0"/>
                </a:moveTo>
                <a:lnTo>
                  <a:pt x="2773137" y="0"/>
                </a:lnTo>
                <a:lnTo>
                  <a:pt x="2773137" y="3369568"/>
                </a:lnTo>
                <a:lnTo>
                  <a:pt x="0" y="3369568"/>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644429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8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944876-D25D-AA20-4B6E-C70411BDDFA3}"/>
              </a:ext>
            </a:extLst>
          </p:cNvPr>
          <p:cNvSpPr>
            <a:spLocks noGrp="1"/>
          </p:cNvSpPr>
          <p:nvPr>
            <p:ph type="pic" sz="quarter" idx="13"/>
          </p:nvPr>
        </p:nvSpPr>
        <p:spPr>
          <a:xfrm>
            <a:off x="5065726" y="2401581"/>
            <a:ext cx="3643933" cy="3289249"/>
          </a:xfrm>
          <a:custGeom>
            <a:avLst/>
            <a:gdLst>
              <a:gd name="connsiteX0" fmla="*/ 2314277 w 4008749"/>
              <a:gd name="connsiteY0" fmla="*/ 300 h 3618556"/>
              <a:gd name="connsiteX1" fmla="*/ 2348230 w 4008749"/>
              <a:gd name="connsiteY1" fmla="*/ 3120 h 3618556"/>
              <a:gd name="connsiteX2" fmla="*/ 2392793 w 4008749"/>
              <a:gd name="connsiteY2" fmla="*/ 43718 h 3618556"/>
              <a:gd name="connsiteX3" fmla="*/ 3992757 w 4008749"/>
              <a:gd name="connsiteY3" fmla="*/ 2750422 h 3618556"/>
              <a:gd name="connsiteX4" fmla="*/ 3964962 w 4008749"/>
              <a:gd name="connsiteY4" fmla="*/ 2857359 h 3618556"/>
              <a:gd name="connsiteX5" fmla="*/ 1672461 w 4008749"/>
              <a:gd name="connsiteY5" fmla="*/ 3604793 h 3618556"/>
              <a:gd name="connsiteX6" fmla="*/ 1551400 w 4008749"/>
              <a:gd name="connsiteY6" fmla="*/ 3573327 h 3618556"/>
              <a:gd name="connsiteX7" fmla="*/ 14983 w 4008749"/>
              <a:gd name="connsiteY7" fmla="*/ 753757 h 3618556"/>
              <a:gd name="connsiteX8" fmla="*/ 34585 w 4008749"/>
              <a:gd name="connsiteY8" fmla="*/ 663718 h 3618556"/>
              <a:gd name="connsiteX9" fmla="*/ 2269100 w 4008749"/>
              <a:gd name="connsiteY9" fmla="*/ 7762 h 3618556"/>
              <a:gd name="connsiteX10" fmla="*/ 2314277 w 4008749"/>
              <a:gd name="connsiteY10" fmla="*/ 300 h 361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8749" h="3618556">
                <a:moveTo>
                  <a:pt x="2314277" y="300"/>
                </a:moveTo>
                <a:cubicBezTo>
                  <a:pt x="2327322" y="-531"/>
                  <a:pt x="2338496" y="352"/>
                  <a:pt x="2348230" y="3120"/>
                </a:cubicBezTo>
                <a:cubicBezTo>
                  <a:pt x="2367697" y="8655"/>
                  <a:pt x="2381403" y="21731"/>
                  <a:pt x="2392793" y="43718"/>
                </a:cubicBezTo>
                <a:cubicBezTo>
                  <a:pt x="2392793" y="43718"/>
                  <a:pt x="2392793" y="43718"/>
                  <a:pt x="3992757" y="2750422"/>
                </a:cubicBezTo>
                <a:cubicBezTo>
                  <a:pt x="4027000" y="2808792"/>
                  <a:pt x="4000859" y="2836246"/>
                  <a:pt x="3964962" y="2857359"/>
                </a:cubicBezTo>
                <a:cubicBezTo>
                  <a:pt x="3964962" y="2857359"/>
                  <a:pt x="3964962" y="2857359"/>
                  <a:pt x="1672461" y="3604793"/>
                </a:cubicBezTo>
                <a:cubicBezTo>
                  <a:pt x="1631151" y="3632109"/>
                  <a:pt x="1574180" y="3617302"/>
                  <a:pt x="1551400" y="3573327"/>
                </a:cubicBezTo>
                <a:lnTo>
                  <a:pt x="14983" y="753757"/>
                </a:lnTo>
                <a:cubicBezTo>
                  <a:pt x="-8723" y="713347"/>
                  <a:pt x="-5799" y="687470"/>
                  <a:pt x="34585" y="663718"/>
                </a:cubicBezTo>
                <a:cubicBezTo>
                  <a:pt x="34585" y="663718"/>
                  <a:pt x="34585" y="663718"/>
                  <a:pt x="2269100" y="7762"/>
                </a:cubicBezTo>
                <a:cubicBezTo>
                  <a:pt x="2286317" y="3675"/>
                  <a:pt x="2301232" y="1131"/>
                  <a:pt x="2314277" y="300"/>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3593021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9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40EEE54-9E0A-E836-E606-51B33ED191BA}"/>
              </a:ext>
            </a:extLst>
          </p:cNvPr>
          <p:cNvSpPr>
            <a:spLocks noGrp="1"/>
          </p:cNvSpPr>
          <p:nvPr>
            <p:ph type="pic" sz="quarter" idx="14"/>
          </p:nvPr>
        </p:nvSpPr>
        <p:spPr>
          <a:xfrm>
            <a:off x="2203338" y="2933448"/>
            <a:ext cx="4310051" cy="2720553"/>
          </a:xfrm>
          <a:custGeom>
            <a:avLst/>
            <a:gdLst>
              <a:gd name="connsiteX0" fmla="*/ 0 w 4310051"/>
              <a:gd name="connsiteY0" fmla="*/ 0 h 2720553"/>
              <a:gd name="connsiteX1" fmla="*/ 4310051 w 4310051"/>
              <a:gd name="connsiteY1" fmla="*/ 0 h 2720553"/>
              <a:gd name="connsiteX2" fmla="*/ 4310051 w 4310051"/>
              <a:gd name="connsiteY2" fmla="*/ 2720553 h 2720553"/>
              <a:gd name="connsiteX3" fmla="*/ 0 w 4310051"/>
              <a:gd name="connsiteY3" fmla="*/ 2720553 h 2720553"/>
            </a:gdLst>
            <a:ahLst/>
            <a:cxnLst>
              <a:cxn ang="0">
                <a:pos x="connsiteX0" y="connsiteY0"/>
              </a:cxn>
              <a:cxn ang="0">
                <a:pos x="connsiteX1" y="connsiteY1"/>
              </a:cxn>
              <a:cxn ang="0">
                <a:pos x="connsiteX2" y="connsiteY2"/>
              </a:cxn>
              <a:cxn ang="0">
                <a:pos x="connsiteX3" y="connsiteY3"/>
              </a:cxn>
            </a:cxnLst>
            <a:rect l="l" t="t" r="r" b="b"/>
            <a:pathLst>
              <a:path w="4310051" h="2720553">
                <a:moveTo>
                  <a:pt x="0" y="0"/>
                </a:moveTo>
                <a:lnTo>
                  <a:pt x="4310051" y="0"/>
                </a:lnTo>
                <a:lnTo>
                  <a:pt x="4310051" y="2720553"/>
                </a:lnTo>
                <a:lnTo>
                  <a:pt x="0" y="2720553"/>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6" name="Picture Placeholder 5">
            <a:extLst>
              <a:ext uri="{FF2B5EF4-FFF2-40B4-BE49-F238E27FC236}">
                <a16:creationId xmlns:a16="http://schemas.microsoft.com/office/drawing/2014/main" id="{194409A6-267A-8EB6-9F3A-402059C6AE10}"/>
              </a:ext>
            </a:extLst>
          </p:cNvPr>
          <p:cNvSpPr>
            <a:spLocks noGrp="1"/>
          </p:cNvSpPr>
          <p:nvPr>
            <p:ph type="pic" sz="quarter" idx="13"/>
          </p:nvPr>
        </p:nvSpPr>
        <p:spPr>
          <a:xfrm>
            <a:off x="6264750" y="4099869"/>
            <a:ext cx="1023003" cy="2228633"/>
          </a:xfrm>
          <a:custGeom>
            <a:avLst/>
            <a:gdLst>
              <a:gd name="connsiteX0" fmla="*/ 116676 w 1023003"/>
              <a:gd name="connsiteY0" fmla="*/ 0 h 2228633"/>
              <a:gd name="connsiteX1" fmla="*/ 906973 w 1023003"/>
              <a:gd name="connsiteY1" fmla="*/ 0 h 2228633"/>
              <a:gd name="connsiteX2" fmla="*/ 1023003 w 1023003"/>
              <a:gd name="connsiteY2" fmla="*/ 116754 h 2228633"/>
              <a:gd name="connsiteX3" fmla="*/ 1023003 w 1023003"/>
              <a:gd name="connsiteY3" fmla="*/ 2111880 h 2228633"/>
              <a:gd name="connsiteX4" fmla="*/ 906973 w 1023003"/>
              <a:gd name="connsiteY4" fmla="*/ 2228633 h 2228633"/>
              <a:gd name="connsiteX5" fmla="*/ 116676 w 1023003"/>
              <a:gd name="connsiteY5" fmla="*/ 2228633 h 2228633"/>
              <a:gd name="connsiteX6" fmla="*/ 0 w 1023003"/>
              <a:gd name="connsiteY6" fmla="*/ 2111880 h 2228633"/>
              <a:gd name="connsiteX7" fmla="*/ 0 w 1023003"/>
              <a:gd name="connsiteY7" fmla="*/ 116754 h 2228633"/>
              <a:gd name="connsiteX8" fmla="*/ 116676 w 1023003"/>
              <a:gd name="connsiteY8" fmla="*/ 0 h 222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003" h="2228633">
                <a:moveTo>
                  <a:pt x="116676" y="0"/>
                </a:moveTo>
                <a:lnTo>
                  <a:pt x="906973" y="0"/>
                </a:lnTo>
                <a:cubicBezTo>
                  <a:pt x="971434" y="0"/>
                  <a:pt x="1023003" y="51604"/>
                  <a:pt x="1023003" y="116754"/>
                </a:cubicBezTo>
                <a:lnTo>
                  <a:pt x="1023003" y="2111880"/>
                </a:lnTo>
                <a:cubicBezTo>
                  <a:pt x="1023003" y="2176384"/>
                  <a:pt x="971434" y="2228633"/>
                  <a:pt x="906973" y="2228633"/>
                </a:cubicBezTo>
                <a:lnTo>
                  <a:pt x="116676" y="2228633"/>
                </a:lnTo>
                <a:cubicBezTo>
                  <a:pt x="51569" y="2228633"/>
                  <a:pt x="0" y="2176384"/>
                  <a:pt x="0" y="2111880"/>
                </a:cubicBezTo>
                <a:lnTo>
                  <a:pt x="0" y="116754"/>
                </a:lnTo>
                <a:cubicBezTo>
                  <a:pt x="0" y="51604"/>
                  <a:pt x="51569" y="0"/>
                  <a:pt x="116676" y="0"/>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3832058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0_Title and Conten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BBCF55A-03B6-CF56-CE5E-F3A8D92F66D6}"/>
              </a:ext>
            </a:extLst>
          </p:cNvPr>
          <p:cNvSpPr>
            <a:spLocks noGrp="1"/>
          </p:cNvSpPr>
          <p:nvPr>
            <p:ph type="pic" sz="quarter" idx="14"/>
          </p:nvPr>
        </p:nvSpPr>
        <p:spPr>
          <a:xfrm>
            <a:off x="6659417" y="1357312"/>
            <a:ext cx="3153714" cy="4193382"/>
          </a:xfrm>
          <a:custGeom>
            <a:avLst/>
            <a:gdLst>
              <a:gd name="connsiteX0" fmla="*/ 98144 w 3153714"/>
              <a:gd name="connsiteY0" fmla="*/ 0 h 4193382"/>
              <a:gd name="connsiteX1" fmla="*/ 3055570 w 3153714"/>
              <a:gd name="connsiteY1" fmla="*/ 0 h 4193382"/>
              <a:gd name="connsiteX2" fmla="*/ 3153714 w 3153714"/>
              <a:gd name="connsiteY2" fmla="*/ 98144 h 4193382"/>
              <a:gd name="connsiteX3" fmla="*/ 3153714 w 3153714"/>
              <a:gd name="connsiteY3" fmla="*/ 4095238 h 4193382"/>
              <a:gd name="connsiteX4" fmla="*/ 3055570 w 3153714"/>
              <a:gd name="connsiteY4" fmla="*/ 4193382 h 4193382"/>
              <a:gd name="connsiteX5" fmla="*/ 98144 w 3153714"/>
              <a:gd name="connsiteY5" fmla="*/ 4193382 h 4193382"/>
              <a:gd name="connsiteX6" fmla="*/ 0 w 3153714"/>
              <a:gd name="connsiteY6" fmla="*/ 4095238 h 4193382"/>
              <a:gd name="connsiteX7" fmla="*/ 0 w 3153714"/>
              <a:gd name="connsiteY7" fmla="*/ 98144 h 4193382"/>
              <a:gd name="connsiteX8" fmla="*/ 98144 w 3153714"/>
              <a:gd name="connsiteY8" fmla="*/ 0 h 41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714" h="4193382">
                <a:moveTo>
                  <a:pt x="98144" y="0"/>
                </a:moveTo>
                <a:lnTo>
                  <a:pt x="3055570" y="0"/>
                </a:lnTo>
                <a:cubicBezTo>
                  <a:pt x="3109773" y="0"/>
                  <a:pt x="3153714" y="43941"/>
                  <a:pt x="3153714" y="98144"/>
                </a:cubicBezTo>
                <a:lnTo>
                  <a:pt x="3153714" y="4095238"/>
                </a:lnTo>
                <a:cubicBezTo>
                  <a:pt x="3153714" y="4149441"/>
                  <a:pt x="3109773" y="4193382"/>
                  <a:pt x="3055570" y="4193382"/>
                </a:cubicBezTo>
                <a:lnTo>
                  <a:pt x="98144" y="4193382"/>
                </a:lnTo>
                <a:cubicBezTo>
                  <a:pt x="43941" y="4193382"/>
                  <a:pt x="0" y="4149441"/>
                  <a:pt x="0" y="4095238"/>
                </a:cubicBezTo>
                <a:lnTo>
                  <a:pt x="0" y="98144"/>
                </a:lnTo>
                <a:cubicBezTo>
                  <a:pt x="0" y="43941"/>
                  <a:pt x="43941" y="0"/>
                  <a:pt x="98144" y="0"/>
                </a:cubicBez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870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4F2CA6-C3D5-5FEA-A55B-0CDDE8DC7081}"/>
              </a:ext>
            </a:extLst>
          </p:cNvPr>
          <p:cNvSpPr>
            <a:spLocks noGrp="1"/>
          </p:cNvSpPr>
          <p:nvPr>
            <p:ph type="pic" sz="quarter" idx="14"/>
          </p:nvPr>
        </p:nvSpPr>
        <p:spPr>
          <a:xfrm>
            <a:off x="4895824" y="2903406"/>
            <a:ext cx="4057513" cy="2546340"/>
          </a:xfrm>
          <a:custGeom>
            <a:avLst/>
            <a:gdLst>
              <a:gd name="connsiteX0" fmla="*/ 0 w 4057513"/>
              <a:gd name="connsiteY0" fmla="*/ 0 h 2546340"/>
              <a:gd name="connsiteX1" fmla="*/ 4057513 w 4057513"/>
              <a:gd name="connsiteY1" fmla="*/ 0 h 2546340"/>
              <a:gd name="connsiteX2" fmla="*/ 4057513 w 4057513"/>
              <a:gd name="connsiteY2" fmla="*/ 2546340 h 2546340"/>
              <a:gd name="connsiteX3" fmla="*/ 0 w 4057513"/>
              <a:gd name="connsiteY3" fmla="*/ 2546340 h 2546340"/>
            </a:gdLst>
            <a:ahLst/>
            <a:cxnLst>
              <a:cxn ang="0">
                <a:pos x="connsiteX0" y="connsiteY0"/>
              </a:cxn>
              <a:cxn ang="0">
                <a:pos x="connsiteX1" y="connsiteY1"/>
              </a:cxn>
              <a:cxn ang="0">
                <a:pos x="connsiteX2" y="connsiteY2"/>
              </a:cxn>
              <a:cxn ang="0">
                <a:pos x="connsiteX3" y="connsiteY3"/>
              </a:cxn>
            </a:cxnLst>
            <a:rect l="l" t="t" r="r" b="b"/>
            <a:pathLst>
              <a:path w="4057513" h="2546340">
                <a:moveTo>
                  <a:pt x="0" y="0"/>
                </a:moveTo>
                <a:lnTo>
                  <a:pt x="4057513" y="0"/>
                </a:lnTo>
                <a:lnTo>
                  <a:pt x="4057513" y="2546340"/>
                </a:lnTo>
                <a:lnTo>
                  <a:pt x="0" y="254634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2261682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2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F4925F-F7C5-1308-018E-C3A929BDE529}"/>
              </a:ext>
            </a:extLst>
          </p:cNvPr>
          <p:cNvSpPr>
            <a:spLocks noGrp="1"/>
          </p:cNvSpPr>
          <p:nvPr>
            <p:ph type="pic" sz="quarter" idx="15"/>
          </p:nvPr>
        </p:nvSpPr>
        <p:spPr>
          <a:xfrm>
            <a:off x="5301019" y="2955265"/>
            <a:ext cx="2507341" cy="4432810"/>
          </a:xfrm>
          <a:custGeom>
            <a:avLst/>
            <a:gdLst>
              <a:gd name="connsiteX0" fmla="*/ 0 w 2507341"/>
              <a:gd name="connsiteY0" fmla="*/ 0 h 4432810"/>
              <a:gd name="connsiteX1" fmla="*/ 2507341 w 2507341"/>
              <a:gd name="connsiteY1" fmla="*/ 0 h 4432810"/>
              <a:gd name="connsiteX2" fmla="*/ 2507341 w 2507341"/>
              <a:gd name="connsiteY2" fmla="*/ 4432810 h 4432810"/>
              <a:gd name="connsiteX3" fmla="*/ 0 w 2507341"/>
              <a:gd name="connsiteY3" fmla="*/ 4432810 h 4432810"/>
            </a:gdLst>
            <a:ahLst/>
            <a:cxnLst>
              <a:cxn ang="0">
                <a:pos x="connsiteX0" y="connsiteY0"/>
              </a:cxn>
              <a:cxn ang="0">
                <a:pos x="connsiteX1" y="connsiteY1"/>
              </a:cxn>
              <a:cxn ang="0">
                <a:pos x="connsiteX2" y="connsiteY2"/>
              </a:cxn>
              <a:cxn ang="0">
                <a:pos x="connsiteX3" y="connsiteY3"/>
              </a:cxn>
            </a:cxnLst>
            <a:rect l="l" t="t" r="r" b="b"/>
            <a:pathLst>
              <a:path w="2507341" h="4432810">
                <a:moveTo>
                  <a:pt x="0" y="0"/>
                </a:moveTo>
                <a:lnTo>
                  <a:pt x="2507341" y="0"/>
                </a:lnTo>
                <a:lnTo>
                  <a:pt x="2507341" y="4432810"/>
                </a:lnTo>
                <a:lnTo>
                  <a:pt x="0" y="443281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8" name="Picture Placeholder 7">
            <a:extLst>
              <a:ext uri="{FF2B5EF4-FFF2-40B4-BE49-F238E27FC236}">
                <a16:creationId xmlns:a16="http://schemas.microsoft.com/office/drawing/2014/main" id="{A004C0FB-8623-8587-2CD4-092EB5315AD0}"/>
              </a:ext>
            </a:extLst>
          </p:cNvPr>
          <p:cNvSpPr>
            <a:spLocks noGrp="1"/>
          </p:cNvSpPr>
          <p:nvPr>
            <p:ph type="pic" sz="quarter" idx="16"/>
          </p:nvPr>
        </p:nvSpPr>
        <p:spPr>
          <a:xfrm>
            <a:off x="8584714" y="4121704"/>
            <a:ext cx="2069069" cy="3657974"/>
          </a:xfrm>
          <a:custGeom>
            <a:avLst/>
            <a:gdLst>
              <a:gd name="connsiteX0" fmla="*/ 0 w 2069069"/>
              <a:gd name="connsiteY0" fmla="*/ 0 h 3657974"/>
              <a:gd name="connsiteX1" fmla="*/ 2069069 w 2069069"/>
              <a:gd name="connsiteY1" fmla="*/ 0 h 3657974"/>
              <a:gd name="connsiteX2" fmla="*/ 2069069 w 2069069"/>
              <a:gd name="connsiteY2" fmla="*/ 3657974 h 3657974"/>
              <a:gd name="connsiteX3" fmla="*/ 0 w 2069069"/>
              <a:gd name="connsiteY3" fmla="*/ 3657974 h 3657974"/>
            </a:gdLst>
            <a:ahLst/>
            <a:cxnLst>
              <a:cxn ang="0">
                <a:pos x="connsiteX0" y="connsiteY0"/>
              </a:cxn>
              <a:cxn ang="0">
                <a:pos x="connsiteX1" y="connsiteY1"/>
              </a:cxn>
              <a:cxn ang="0">
                <a:pos x="connsiteX2" y="connsiteY2"/>
              </a:cxn>
              <a:cxn ang="0">
                <a:pos x="connsiteX3" y="connsiteY3"/>
              </a:cxn>
            </a:cxnLst>
            <a:rect l="l" t="t" r="r" b="b"/>
            <a:pathLst>
              <a:path w="2069069" h="3657974">
                <a:moveTo>
                  <a:pt x="0" y="0"/>
                </a:moveTo>
                <a:lnTo>
                  <a:pt x="2069069" y="0"/>
                </a:lnTo>
                <a:lnTo>
                  <a:pt x="2069069" y="3657974"/>
                </a:lnTo>
                <a:lnTo>
                  <a:pt x="0" y="3657974"/>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10" name="Picture Placeholder 9">
            <a:extLst>
              <a:ext uri="{FF2B5EF4-FFF2-40B4-BE49-F238E27FC236}">
                <a16:creationId xmlns:a16="http://schemas.microsoft.com/office/drawing/2014/main" id="{03FB2CE0-4BAD-6382-1432-A33E59495861}"/>
              </a:ext>
            </a:extLst>
          </p:cNvPr>
          <p:cNvSpPr>
            <a:spLocks noGrp="1"/>
          </p:cNvSpPr>
          <p:nvPr>
            <p:ph type="pic" sz="quarter" idx="14"/>
          </p:nvPr>
        </p:nvSpPr>
        <p:spPr>
          <a:xfrm>
            <a:off x="2483960" y="4121704"/>
            <a:ext cx="2069069" cy="3657974"/>
          </a:xfrm>
          <a:custGeom>
            <a:avLst/>
            <a:gdLst>
              <a:gd name="connsiteX0" fmla="*/ 0 w 2069069"/>
              <a:gd name="connsiteY0" fmla="*/ 0 h 3657974"/>
              <a:gd name="connsiteX1" fmla="*/ 2069069 w 2069069"/>
              <a:gd name="connsiteY1" fmla="*/ 0 h 3657974"/>
              <a:gd name="connsiteX2" fmla="*/ 2069069 w 2069069"/>
              <a:gd name="connsiteY2" fmla="*/ 3657974 h 3657974"/>
              <a:gd name="connsiteX3" fmla="*/ 0 w 2069069"/>
              <a:gd name="connsiteY3" fmla="*/ 3657974 h 3657974"/>
            </a:gdLst>
            <a:ahLst/>
            <a:cxnLst>
              <a:cxn ang="0">
                <a:pos x="connsiteX0" y="connsiteY0"/>
              </a:cxn>
              <a:cxn ang="0">
                <a:pos x="connsiteX1" y="connsiteY1"/>
              </a:cxn>
              <a:cxn ang="0">
                <a:pos x="connsiteX2" y="connsiteY2"/>
              </a:cxn>
              <a:cxn ang="0">
                <a:pos x="connsiteX3" y="connsiteY3"/>
              </a:cxn>
            </a:cxnLst>
            <a:rect l="l" t="t" r="r" b="b"/>
            <a:pathLst>
              <a:path w="2069069" h="3657974">
                <a:moveTo>
                  <a:pt x="0" y="0"/>
                </a:moveTo>
                <a:lnTo>
                  <a:pt x="2069069" y="0"/>
                </a:lnTo>
                <a:lnTo>
                  <a:pt x="2069069" y="3657974"/>
                </a:lnTo>
                <a:lnTo>
                  <a:pt x="0" y="3657974"/>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4064093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3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5B97B1-BB99-C3C8-9641-DCE6F70EF615}"/>
              </a:ext>
            </a:extLst>
          </p:cNvPr>
          <p:cNvSpPr>
            <a:spLocks noGrp="1"/>
          </p:cNvSpPr>
          <p:nvPr>
            <p:ph type="pic" sz="quarter" idx="15"/>
          </p:nvPr>
        </p:nvSpPr>
        <p:spPr>
          <a:xfrm>
            <a:off x="8157031" y="0"/>
            <a:ext cx="4034970" cy="6858000"/>
          </a:xfrm>
          <a:custGeom>
            <a:avLst/>
            <a:gdLst>
              <a:gd name="connsiteX0" fmla="*/ 0 w 4034970"/>
              <a:gd name="connsiteY0" fmla="*/ 0 h 6858000"/>
              <a:gd name="connsiteX1" fmla="*/ 4034970 w 4034970"/>
              <a:gd name="connsiteY1" fmla="*/ 0 h 6858000"/>
              <a:gd name="connsiteX2" fmla="*/ 4034970 w 4034970"/>
              <a:gd name="connsiteY2" fmla="*/ 6858000 h 6858000"/>
              <a:gd name="connsiteX3" fmla="*/ 0 w 40349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4970" h="6858000">
                <a:moveTo>
                  <a:pt x="0" y="0"/>
                </a:moveTo>
                <a:lnTo>
                  <a:pt x="4034970" y="0"/>
                </a:lnTo>
                <a:lnTo>
                  <a:pt x="4034970" y="6858000"/>
                </a:lnTo>
                <a:lnTo>
                  <a:pt x="0" y="685800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5" name="Picture Placeholder 4">
            <a:extLst>
              <a:ext uri="{FF2B5EF4-FFF2-40B4-BE49-F238E27FC236}">
                <a16:creationId xmlns:a16="http://schemas.microsoft.com/office/drawing/2014/main" id="{A770C03A-AECD-A1AF-5D52-32D80D23ACA6}"/>
              </a:ext>
            </a:extLst>
          </p:cNvPr>
          <p:cNvSpPr>
            <a:spLocks noGrp="1"/>
          </p:cNvSpPr>
          <p:nvPr>
            <p:ph type="pic" sz="quarter" idx="14"/>
          </p:nvPr>
        </p:nvSpPr>
        <p:spPr>
          <a:xfrm>
            <a:off x="1572992" y="3279480"/>
            <a:ext cx="2525488" cy="2581990"/>
          </a:xfrm>
          <a:custGeom>
            <a:avLst/>
            <a:gdLst>
              <a:gd name="connsiteX0" fmla="*/ 0 w 2525488"/>
              <a:gd name="connsiteY0" fmla="*/ 0 h 2581990"/>
              <a:gd name="connsiteX1" fmla="*/ 2525488 w 2525488"/>
              <a:gd name="connsiteY1" fmla="*/ 0 h 2581990"/>
              <a:gd name="connsiteX2" fmla="*/ 2525488 w 2525488"/>
              <a:gd name="connsiteY2" fmla="*/ 2581990 h 2581990"/>
              <a:gd name="connsiteX3" fmla="*/ 0 w 2525488"/>
              <a:gd name="connsiteY3" fmla="*/ 2581990 h 2581990"/>
            </a:gdLst>
            <a:ahLst/>
            <a:cxnLst>
              <a:cxn ang="0">
                <a:pos x="connsiteX0" y="connsiteY0"/>
              </a:cxn>
              <a:cxn ang="0">
                <a:pos x="connsiteX1" y="connsiteY1"/>
              </a:cxn>
              <a:cxn ang="0">
                <a:pos x="connsiteX2" y="connsiteY2"/>
              </a:cxn>
              <a:cxn ang="0">
                <a:pos x="connsiteX3" y="connsiteY3"/>
              </a:cxn>
            </a:cxnLst>
            <a:rect l="l" t="t" r="r" b="b"/>
            <a:pathLst>
              <a:path w="2525488" h="2581990">
                <a:moveTo>
                  <a:pt x="0" y="0"/>
                </a:moveTo>
                <a:lnTo>
                  <a:pt x="2525488" y="0"/>
                </a:lnTo>
                <a:lnTo>
                  <a:pt x="2525488" y="2581990"/>
                </a:lnTo>
                <a:lnTo>
                  <a:pt x="0" y="258199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059460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4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C021146-1724-5EC0-28BF-C497D613759D}"/>
              </a:ext>
            </a:extLst>
          </p:cNvPr>
          <p:cNvSpPr>
            <a:spLocks noGrp="1"/>
          </p:cNvSpPr>
          <p:nvPr>
            <p:ph type="pic" sz="quarter" idx="14"/>
          </p:nvPr>
        </p:nvSpPr>
        <p:spPr>
          <a:xfrm>
            <a:off x="5152571" y="1030515"/>
            <a:ext cx="2815772" cy="4702629"/>
          </a:xfrm>
          <a:custGeom>
            <a:avLst/>
            <a:gdLst>
              <a:gd name="connsiteX0" fmla="*/ 0 w 2815772"/>
              <a:gd name="connsiteY0" fmla="*/ 0 h 4702629"/>
              <a:gd name="connsiteX1" fmla="*/ 2815772 w 2815772"/>
              <a:gd name="connsiteY1" fmla="*/ 0 h 4702629"/>
              <a:gd name="connsiteX2" fmla="*/ 2815772 w 2815772"/>
              <a:gd name="connsiteY2" fmla="*/ 4702629 h 4702629"/>
              <a:gd name="connsiteX3" fmla="*/ 0 w 2815772"/>
              <a:gd name="connsiteY3" fmla="*/ 4702629 h 4702629"/>
            </a:gdLst>
            <a:ahLst/>
            <a:cxnLst>
              <a:cxn ang="0">
                <a:pos x="connsiteX0" y="connsiteY0"/>
              </a:cxn>
              <a:cxn ang="0">
                <a:pos x="connsiteX1" y="connsiteY1"/>
              </a:cxn>
              <a:cxn ang="0">
                <a:pos x="connsiteX2" y="connsiteY2"/>
              </a:cxn>
              <a:cxn ang="0">
                <a:pos x="connsiteX3" y="connsiteY3"/>
              </a:cxn>
            </a:cxnLst>
            <a:rect l="l" t="t" r="r" b="b"/>
            <a:pathLst>
              <a:path w="2815772" h="4702629">
                <a:moveTo>
                  <a:pt x="0" y="0"/>
                </a:moveTo>
                <a:lnTo>
                  <a:pt x="2815772" y="0"/>
                </a:lnTo>
                <a:lnTo>
                  <a:pt x="2815772" y="4702629"/>
                </a:lnTo>
                <a:lnTo>
                  <a:pt x="0" y="470262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4" name="Picture Placeholder 3">
            <a:extLst>
              <a:ext uri="{FF2B5EF4-FFF2-40B4-BE49-F238E27FC236}">
                <a16:creationId xmlns:a16="http://schemas.microsoft.com/office/drawing/2014/main" id="{815C253C-A38A-6F07-C032-5F2E2725A2D3}"/>
              </a:ext>
            </a:extLst>
          </p:cNvPr>
          <p:cNvSpPr>
            <a:spLocks noGrp="1"/>
          </p:cNvSpPr>
          <p:nvPr>
            <p:ph type="pic" sz="quarter" idx="15"/>
          </p:nvPr>
        </p:nvSpPr>
        <p:spPr>
          <a:xfrm>
            <a:off x="8113485" y="1030515"/>
            <a:ext cx="2815772" cy="4702629"/>
          </a:xfrm>
          <a:custGeom>
            <a:avLst/>
            <a:gdLst>
              <a:gd name="connsiteX0" fmla="*/ 0 w 2815772"/>
              <a:gd name="connsiteY0" fmla="*/ 0 h 4702629"/>
              <a:gd name="connsiteX1" fmla="*/ 2815772 w 2815772"/>
              <a:gd name="connsiteY1" fmla="*/ 0 h 4702629"/>
              <a:gd name="connsiteX2" fmla="*/ 2815772 w 2815772"/>
              <a:gd name="connsiteY2" fmla="*/ 4702629 h 4702629"/>
              <a:gd name="connsiteX3" fmla="*/ 0 w 2815772"/>
              <a:gd name="connsiteY3" fmla="*/ 4702629 h 4702629"/>
            </a:gdLst>
            <a:ahLst/>
            <a:cxnLst>
              <a:cxn ang="0">
                <a:pos x="connsiteX0" y="connsiteY0"/>
              </a:cxn>
              <a:cxn ang="0">
                <a:pos x="connsiteX1" y="connsiteY1"/>
              </a:cxn>
              <a:cxn ang="0">
                <a:pos x="connsiteX2" y="connsiteY2"/>
              </a:cxn>
              <a:cxn ang="0">
                <a:pos x="connsiteX3" y="connsiteY3"/>
              </a:cxn>
            </a:cxnLst>
            <a:rect l="l" t="t" r="r" b="b"/>
            <a:pathLst>
              <a:path w="2815772" h="4702629">
                <a:moveTo>
                  <a:pt x="0" y="0"/>
                </a:moveTo>
                <a:lnTo>
                  <a:pt x="2815772" y="0"/>
                </a:lnTo>
                <a:lnTo>
                  <a:pt x="2815772" y="4702629"/>
                </a:lnTo>
                <a:lnTo>
                  <a:pt x="0" y="470262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90526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5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D0E829-EF96-FD04-4C9B-94BC0198D914}"/>
              </a:ext>
            </a:extLst>
          </p:cNvPr>
          <p:cNvSpPr>
            <a:spLocks noGrp="1"/>
          </p:cNvSpPr>
          <p:nvPr>
            <p:ph type="pic" sz="quarter" idx="15"/>
          </p:nvPr>
        </p:nvSpPr>
        <p:spPr>
          <a:xfrm>
            <a:off x="4521200" y="3276600"/>
            <a:ext cx="3454400" cy="2659541"/>
          </a:xfrm>
          <a:custGeom>
            <a:avLst/>
            <a:gdLst>
              <a:gd name="connsiteX0" fmla="*/ 0 w 3454400"/>
              <a:gd name="connsiteY0" fmla="*/ 0 h 2659541"/>
              <a:gd name="connsiteX1" fmla="*/ 3454400 w 3454400"/>
              <a:gd name="connsiteY1" fmla="*/ 0 h 2659541"/>
              <a:gd name="connsiteX2" fmla="*/ 3454400 w 3454400"/>
              <a:gd name="connsiteY2" fmla="*/ 2659541 h 2659541"/>
              <a:gd name="connsiteX3" fmla="*/ 0 w 3454400"/>
              <a:gd name="connsiteY3" fmla="*/ 2659541 h 2659541"/>
            </a:gdLst>
            <a:ahLst/>
            <a:cxnLst>
              <a:cxn ang="0">
                <a:pos x="connsiteX0" y="connsiteY0"/>
              </a:cxn>
              <a:cxn ang="0">
                <a:pos x="connsiteX1" y="connsiteY1"/>
              </a:cxn>
              <a:cxn ang="0">
                <a:pos x="connsiteX2" y="connsiteY2"/>
              </a:cxn>
              <a:cxn ang="0">
                <a:pos x="connsiteX3" y="connsiteY3"/>
              </a:cxn>
            </a:cxnLst>
            <a:rect l="l" t="t" r="r" b="b"/>
            <a:pathLst>
              <a:path w="3454400" h="2659541">
                <a:moveTo>
                  <a:pt x="0" y="0"/>
                </a:moveTo>
                <a:lnTo>
                  <a:pt x="3454400" y="0"/>
                </a:lnTo>
                <a:lnTo>
                  <a:pt x="3454400" y="2659541"/>
                </a:lnTo>
                <a:lnTo>
                  <a:pt x="0" y="2659541"/>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6" name="Picture Placeholder 5">
            <a:extLst>
              <a:ext uri="{FF2B5EF4-FFF2-40B4-BE49-F238E27FC236}">
                <a16:creationId xmlns:a16="http://schemas.microsoft.com/office/drawing/2014/main" id="{7BA104C4-56BD-5677-DFE1-E55B9ABD8BF2}"/>
              </a:ext>
            </a:extLst>
          </p:cNvPr>
          <p:cNvSpPr>
            <a:spLocks noGrp="1"/>
          </p:cNvSpPr>
          <p:nvPr>
            <p:ph type="pic" sz="quarter" idx="14"/>
          </p:nvPr>
        </p:nvSpPr>
        <p:spPr>
          <a:xfrm>
            <a:off x="1572992" y="3276600"/>
            <a:ext cx="2811682" cy="2659541"/>
          </a:xfrm>
          <a:custGeom>
            <a:avLst/>
            <a:gdLst>
              <a:gd name="connsiteX0" fmla="*/ 0 w 2811682"/>
              <a:gd name="connsiteY0" fmla="*/ 0 h 2659541"/>
              <a:gd name="connsiteX1" fmla="*/ 2811682 w 2811682"/>
              <a:gd name="connsiteY1" fmla="*/ 0 h 2659541"/>
              <a:gd name="connsiteX2" fmla="*/ 2811682 w 2811682"/>
              <a:gd name="connsiteY2" fmla="*/ 2659541 h 2659541"/>
              <a:gd name="connsiteX3" fmla="*/ 0 w 2811682"/>
              <a:gd name="connsiteY3" fmla="*/ 2659541 h 2659541"/>
            </a:gdLst>
            <a:ahLst/>
            <a:cxnLst>
              <a:cxn ang="0">
                <a:pos x="connsiteX0" y="connsiteY0"/>
              </a:cxn>
              <a:cxn ang="0">
                <a:pos x="connsiteX1" y="connsiteY1"/>
              </a:cxn>
              <a:cxn ang="0">
                <a:pos x="connsiteX2" y="connsiteY2"/>
              </a:cxn>
              <a:cxn ang="0">
                <a:pos x="connsiteX3" y="connsiteY3"/>
              </a:cxn>
            </a:cxnLst>
            <a:rect l="l" t="t" r="r" b="b"/>
            <a:pathLst>
              <a:path w="2811682" h="2659541">
                <a:moveTo>
                  <a:pt x="0" y="0"/>
                </a:moveTo>
                <a:lnTo>
                  <a:pt x="2811682" y="0"/>
                </a:lnTo>
                <a:lnTo>
                  <a:pt x="2811682" y="2659541"/>
                </a:lnTo>
                <a:lnTo>
                  <a:pt x="0" y="2659541"/>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3320767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ADE353-4939-DCFF-50CC-EDF25280C981}"/>
              </a:ext>
            </a:extLst>
          </p:cNvPr>
          <p:cNvSpPr>
            <a:spLocks noGrp="1"/>
          </p:cNvSpPr>
          <p:nvPr>
            <p:ph type="pic" sz="quarter" idx="14"/>
          </p:nvPr>
        </p:nvSpPr>
        <p:spPr>
          <a:xfrm>
            <a:off x="7996806" y="1"/>
            <a:ext cx="4195193" cy="6857999"/>
          </a:xfrm>
          <a:custGeom>
            <a:avLst/>
            <a:gdLst>
              <a:gd name="connsiteX0" fmla="*/ 0 w 4195193"/>
              <a:gd name="connsiteY0" fmla="*/ 0 h 6857999"/>
              <a:gd name="connsiteX1" fmla="*/ 4195193 w 4195193"/>
              <a:gd name="connsiteY1" fmla="*/ 0 h 6857999"/>
              <a:gd name="connsiteX2" fmla="*/ 4195193 w 4195193"/>
              <a:gd name="connsiteY2" fmla="*/ 6857999 h 6857999"/>
              <a:gd name="connsiteX3" fmla="*/ 0 w 419519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195193" h="6857999">
                <a:moveTo>
                  <a:pt x="0" y="0"/>
                </a:moveTo>
                <a:lnTo>
                  <a:pt x="4195193" y="0"/>
                </a:lnTo>
                <a:lnTo>
                  <a:pt x="4195193" y="6857999"/>
                </a:lnTo>
                <a:lnTo>
                  <a:pt x="0" y="685799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7" name="Picture Placeholder 6">
            <a:extLst>
              <a:ext uri="{FF2B5EF4-FFF2-40B4-BE49-F238E27FC236}">
                <a16:creationId xmlns:a16="http://schemas.microsoft.com/office/drawing/2014/main" id="{27953B68-E6CF-801D-7DCB-0F9822099673}"/>
              </a:ext>
            </a:extLst>
          </p:cNvPr>
          <p:cNvSpPr>
            <a:spLocks noGrp="1"/>
          </p:cNvSpPr>
          <p:nvPr>
            <p:ph type="pic" sz="quarter" idx="15"/>
          </p:nvPr>
        </p:nvSpPr>
        <p:spPr>
          <a:xfrm>
            <a:off x="6613755" y="2224973"/>
            <a:ext cx="2763608" cy="3343964"/>
          </a:xfrm>
          <a:custGeom>
            <a:avLst/>
            <a:gdLst>
              <a:gd name="connsiteX0" fmla="*/ 0 w 2763608"/>
              <a:gd name="connsiteY0" fmla="*/ 0 h 3343964"/>
              <a:gd name="connsiteX1" fmla="*/ 2763608 w 2763608"/>
              <a:gd name="connsiteY1" fmla="*/ 0 h 3343964"/>
              <a:gd name="connsiteX2" fmla="*/ 2763608 w 2763608"/>
              <a:gd name="connsiteY2" fmla="*/ 3343964 h 3343964"/>
              <a:gd name="connsiteX3" fmla="*/ 0 w 2763608"/>
              <a:gd name="connsiteY3" fmla="*/ 3343964 h 3343964"/>
            </a:gdLst>
            <a:ahLst/>
            <a:cxnLst>
              <a:cxn ang="0">
                <a:pos x="connsiteX0" y="connsiteY0"/>
              </a:cxn>
              <a:cxn ang="0">
                <a:pos x="connsiteX1" y="connsiteY1"/>
              </a:cxn>
              <a:cxn ang="0">
                <a:pos x="connsiteX2" y="connsiteY2"/>
              </a:cxn>
              <a:cxn ang="0">
                <a:pos x="connsiteX3" y="connsiteY3"/>
              </a:cxn>
            </a:cxnLst>
            <a:rect l="l" t="t" r="r" b="b"/>
            <a:pathLst>
              <a:path w="2763608" h="3343964">
                <a:moveTo>
                  <a:pt x="0" y="0"/>
                </a:moveTo>
                <a:lnTo>
                  <a:pt x="2763608" y="0"/>
                </a:lnTo>
                <a:lnTo>
                  <a:pt x="2763608" y="3343964"/>
                </a:lnTo>
                <a:lnTo>
                  <a:pt x="0" y="3343964"/>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2670475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9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DD092B0-8206-5F1C-758F-1156426DCF61}"/>
              </a:ext>
            </a:extLst>
          </p:cNvPr>
          <p:cNvSpPr>
            <a:spLocks noGrp="1"/>
          </p:cNvSpPr>
          <p:nvPr>
            <p:ph type="pic" sz="quarter" idx="15"/>
          </p:nvPr>
        </p:nvSpPr>
        <p:spPr>
          <a:xfrm>
            <a:off x="5306047" y="895350"/>
            <a:ext cx="5879614" cy="5067300"/>
          </a:xfrm>
          <a:custGeom>
            <a:avLst/>
            <a:gdLst>
              <a:gd name="connsiteX0" fmla="*/ 2514932 w 5879614"/>
              <a:gd name="connsiteY0" fmla="*/ 1204884 h 5067300"/>
              <a:gd name="connsiteX1" fmla="*/ 3942064 w 5879614"/>
              <a:gd name="connsiteY1" fmla="*/ 1204884 h 5067300"/>
              <a:gd name="connsiteX2" fmla="*/ 2741153 w 5879614"/>
              <a:gd name="connsiteY2" fmla="*/ 5067300 h 5067300"/>
              <a:gd name="connsiteX3" fmla="*/ 1314021 w 5879614"/>
              <a:gd name="connsiteY3" fmla="*/ 5067300 h 5067300"/>
              <a:gd name="connsiteX4" fmla="*/ 1200911 w 5879614"/>
              <a:gd name="connsiteY4" fmla="*/ 396634 h 5067300"/>
              <a:gd name="connsiteX5" fmla="*/ 2628043 w 5879614"/>
              <a:gd name="connsiteY5" fmla="*/ 396634 h 5067300"/>
              <a:gd name="connsiteX6" fmla="*/ 1427132 w 5879614"/>
              <a:gd name="connsiteY6" fmla="*/ 4259050 h 5067300"/>
              <a:gd name="connsiteX7" fmla="*/ 0 w 5879614"/>
              <a:gd name="connsiteY7" fmla="*/ 4259050 h 5067300"/>
              <a:gd name="connsiteX8" fmla="*/ 4452482 w 5879614"/>
              <a:gd name="connsiteY8" fmla="*/ 0 h 5067300"/>
              <a:gd name="connsiteX9" fmla="*/ 5879614 w 5879614"/>
              <a:gd name="connsiteY9" fmla="*/ 0 h 5067300"/>
              <a:gd name="connsiteX10" fmla="*/ 4678703 w 5879614"/>
              <a:gd name="connsiteY10" fmla="*/ 3862416 h 5067300"/>
              <a:gd name="connsiteX11" fmla="*/ 3251571 w 5879614"/>
              <a:gd name="connsiteY11" fmla="*/ 3862416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79614" h="5067300">
                <a:moveTo>
                  <a:pt x="2514932" y="1204884"/>
                </a:moveTo>
                <a:lnTo>
                  <a:pt x="3942064" y="1204884"/>
                </a:lnTo>
                <a:lnTo>
                  <a:pt x="2741153" y="5067300"/>
                </a:lnTo>
                <a:lnTo>
                  <a:pt x="1314021" y="5067300"/>
                </a:lnTo>
                <a:close/>
                <a:moveTo>
                  <a:pt x="1200911" y="396634"/>
                </a:moveTo>
                <a:lnTo>
                  <a:pt x="2628043" y="396634"/>
                </a:lnTo>
                <a:lnTo>
                  <a:pt x="1427132" y="4259050"/>
                </a:lnTo>
                <a:lnTo>
                  <a:pt x="0" y="4259050"/>
                </a:lnTo>
                <a:close/>
                <a:moveTo>
                  <a:pt x="4452482" y="0"/>
                </a:moveTo>
                <a:lnTo>
                  <a:pt x="5879614" y="0"/>
                </a:lnTo>
                <a:lnTo>
                  <a:pt x="4678703" y="3862416"/>
                </a:lnTo>
                <a:lnTo>
                  <a:pt x="3251571" y="3862416"/>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78533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B88467-E30A-8083-7C1D-DD5B407695AD}"/>
              </a:ext>
            </a:extLst>
          </p:cNvPr>
          <p:cNvSpPr>
            <a:spLocks noGrp="1"/>
          </p:cNvSpPr>
          <p:nvPr>
            <p:ph type="pic" sz="quarter" idx="10"/>
          </p:nvPr>
        </p:nvSpPr>
        <p:spPr>
          <a:xfrm>
            <a:off x="8966200" y="2489200"/>
            <a:ext cx="3225800" cy="4368800"/>
          </a:xfrm>
          <a:custGeom>
            <a:avLst/>
            <a:gdLst>
              <a:gd name="connsiteX0" fmla="*/ 0 w 3225800"/>
              <a:gd name="connsiteY0" fmla="*/ 0 h 4368800"/>
              <a:gd name="connsiteX1" fmla="*/ 3225800 w 3225800"/>
              <a:gd name="connsiteY1" fmla="*/ 0 h 4368800"/>
              <a:gd name="connsiteX2" fmla="*/ 3225800 w 3225800"/>
              <a:gd name="connsiteY2" fmla="*/ 4368800 h 4368800"/>
              <a:gd name="connsiteX3" fmla="*/ 0 w 3225800"/>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3225800" h="4368800">
                <a:moveTo>
                  <a:pt x="0" y="0"/>
                </a:moveTo>
                <a:lnTo>
                  <a:pt x="3225800" y="0"/>
                </a:lnTo>
                <a:lnTo>
                  <a:pt x="3225800" y="4368800"/>
                </a:lnTo>
                <a:lnTo>
                  <a:pt x="0" y="43688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3725927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7_Title and Conten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653E2B0-126C-0EBE-A220-1ABC1C981434}"/>
              </a:ext>
            </a:extLst>
          </p:cNvPr>
          <p:cNvSpPr>
            <a:spLocks noGrp="1"/>
          </p:cNvSpPr>
          <p:nvPr>
            <p:ph type="pic" sz="quarter" idx="15"/>
          </p:nvPr>
        </p:nvSpPr>
        <p:spPr>
          <a:xfrm>
            <a:off x="6282001" y="914401"/>
            <a:ext cx="2100105" cy="1527349"/>
          </a:xfrm>
          <a:custGeom>
            <a:avLst/>
            <a:gdLst>
              <a:gd name="connsiteX0" fmla="*/ 0 w 2100105"/>
              <a:gd name="connsiteY0" fmla="*/ 0 h 1527349"/>
              <a:gd name="connsiteX1" fmla="*/ 2100105 w 2100105"/>
              <a:gd name="connsiteY1" fmla="*/ 0 h 1527349"/>
              <a:gd name="connsiteX2" fmla="*/ 2100105 w 2100105"/>
              <a:gd name="connsiteY2" fmla="*/ 1527349 h 1527349"/>
              <a:gd name="connsiteX3" fmla="*/ 0 w 2100105"/>
              <a:gd name="connsiteY3" fmla="*/ 1527349 h 1527349"/>
            </a:gdLst>
            <a:ahLst/>
            <a:cxnLst>
              <a:cxn ang="0">
                <a:pos x="connsiteX0" y="connsiteY0"/>
              </a:cxn>
              <a:cxn ang="0">
                <a:pos x="connsiteX1" y="connsiteY1"/>
              </a:cxn>
              <a:cxn ang="0">
                <a:pos x="connsiteX2" y="connsiteY2"/>
              </a:cxn>
              <a:cxn ang="0">
                <a:pos x="connsiteX3" y="connsiteY3"/>
              </a:cxn>
            </a:cxnLst>
            <a:rect l="l" t="t" r="r" b="b"/>
            <a:pathLst>
              <a:path w="2100105" h="1527349">
                <a:moveTo>
                  <a:pt x="0" y="0"/>
                </a:moveTo>
                <a:lnTo>
                  <a:pt x="2100105" y="0"/>
                </a:lnTo>
                <a:lnTo>
                  <a:pt x="2100105" y="1527349"/>
                </a:lnTo>
                <a:lnTo>
                  <a:pt x="0" y="152734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22" name="Picture Placeholder 21">
            <a:extLst>
              <a:ext uri="{FF2B5EF4-FFF2-40B4-BE49-F238E27FC236}">
                <a16:creationId xmlns:a16="http://schemas.microsoft.com/office/drawing/2014/main" id="{9CEF701D-8328-BAFF-C882-41112ACFF135}"/>
              </a:ext>
            </a:extLst>
          </p:cNvPr>
          <p:cNvSpPr>
            <a:spLocks noGrp="1"/>
          </p:cNvSpPr>
          <p:nvPr>
            <p:ph type="pic" sz="quarter" idx="30"/>
          </p:nvPr>
        </p:nvSpPr>
        <p:spPr>
          <a:xfrm>
            <a:off x="6279489" y="2665326"/>
            <a:ext cx="2100105" cy="1527349"/>
          </a:xfrm>
          <a:custGeom>
            <a:avLst/>
            <a:gdLst>
              <a:gd name="connsiteX0" fmla="*/ 0 w 2100105"/>
              <a:gd name="connsiteY0" fmla="*/ 0 h 1527349"/>
              <a:gd name="connsiteX1" fmla="*/ 2100105 w 2100105"/>
              <a:gd name="connsiteY1" fmla="*/ 0 h 1527349"/>
              <a:gd name="connsiteX2" fmla="*/ 2100105 w 2100105"/>
              <a:gd name="connsiteY2" fmla="*/ 1527349 h 1527349"/>
              <a:gd name="connsiteX3" fmla="*/ 0 w 2100105"/>
              <a:gd name="connsiteY3" fmla="*/ 1527349 h 1527349"/>
            </a:gdLst>
            <a:ahLst/>
            <a:cxnLst>
              <a:cxn ang="0">
                <a:pos x="connsiteX0" y="connsiteY0"/>
              </a:cxn>
              <a:cxn ang="0">
                <a:pos x="connsiteX1" y="connsiteY1"/>
              </a:cxn>
              <a:cxn ang="0">
                <a:pos x="connsiteX2" y="connsiteY2"/>
              </a:cxn>
              <a:cxn ang="0">
                <a:pos x="connsiteX3" y="connsiteY3"/>
              </a:cxn>
            </a:cxnLst>
            <a:rect l="l" t="t" r="r" b="b"/>
            <a:pathLst>
              <a:path w="2100105" h="1527349">
                <a:moveTo>
                  <a:pt x="0" y="0"/>
                </a:moveTo>
                <a:lnTo>
                  <a:pt x="2100105" y="0"/>
                </a:lnTo>
                <a:lnTo>
                  <a:pt x="2100105" y="1527349"/>
                </a:lnTo>
                <a:lnTo>
                  <a:pt x="0" y="152734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23" name="Picture Placeholder 22">
            <a:extLst>
              <a:ext uri="{FF2B5EF4-FFF2-40B4-BE49-F238E27FC236}">
                <a16:creationId xmlns:a16="http://schemas.microsoft.com/office/drawing/2014/main" id="{984717E8-0F4B-7021-A096-C0901B460123}"/>
              </a:ext>
            </a:extLst>
          </p:cNvPr>
          <p:cNvSpPr>
            <a:spLocks noGrp="1"/>
          </p:cNvSpPr>
          <p:nvPr>
            <p:ph type="pic" sz="quarter" idx="31"/>
          </p:nvPr>
        </p:nvSpPr>
        <p:spPr>
          <a:xfrm>
            <a:off x="6276977" y="4416251"/>
            <a:ext cx="2100105" cy="1527349"/>
          </a:xfrm>
          <a:custGeom>
            <a:avLst/>
            <a:gdLst>
              <a:gd name="connsiteX0" fmla="*/ 0 w 2100105"/>
              <a:gd name="connsiteY0" fmla="*/ 0 h 1527349"/>
              <a:gd name="connsiteX1" fmla="*/ 2100105 w 2100105"/>
              <a:gd name="connsiteY1" fmla="*/ 0 h 1527349"/>
              <a:gd name="connsiteX2" fmla="*/ 2100105 w 2100105"/>
              <a:gd name="connsiteY2" fmla="*/ 1527349 h 1527349"/>
              <a:gd name="connsiteX3" fmla="*/ 0 w 2100105"/>
              <a:gd name="connsiteY3" fmla="*/ 1527349 h 1527349"/>
            </a:gdLst>
            <a:ahLst/>
            <a:cxnLst>
              <a:cxn ang="0">
                <a:pos x="connsiteX0" y="connsiteY0"/>
              </a:cxn>
              <a:cxn ang="0">
                <a:pos x="connsiteX1" y="connsiteY1"/>
              </a:cxn>
              <a:cxn ang="0">
                <a:pos x="connsiteX2" y="connsiteY2"/>
              </a:cxn>
              <a:cxn ang="0">
                <a:pos x="connsiteX3" y="connsiteY3"/>
              </a:cxn>
            </a:cxnLst>
            <a:rect l="l" t="t" r="r" b="b"/>
            <a:pathLst>
              <a:path w="2100105" h="1527349">
                <a:moveTo>
                  <a:pt x="0" y="0"/>
                </a:moveTo>
                <a:lnTo>
                  <a:pt x="2100105" y="0"/>
                </a:lnTo>
                <a:lnTo>
                  <a:pt x="2100105" y="1527349"/>
                </a:lnTo>
                <a:lnTo>
                  <a:pt x="0" y="152734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20" name="Picture Placeholder 19">
            <a:extLst>
              <a:ext uri="{FF2B5EF4-FFF2-40B4-BE49-F238E27FC236}">
                <a16:creationId xmlns:a16="http://schemas.microsoft.com/office/drawing/2014/main" id="{EE911140-434A-18AC-C269-14221893D8D4}"/>
              </a:ext>
            </a:extLst>
          </p:cNvPr>
          <p:cNvSpPr>
            <a:spLocks noGrp="1"/>
          </p:cNvSpPr>
          <p:nvPr>
            <p:ph type="pic" sz="quarter" idx="32"/>
          </p:nvPr>
        </p:nvSpPr>
        <p:spPr>
          <a:xfrm>
            <a:off x="8625952" y="3823397"/>
            <a:ext cx="2100105" cy="2120202"/>
          </a:xfrm>
          <a:custGeom>
            <a:avLst/>
            <a:gdLst>
              <a:gd name="connsiteX0" fmla="*/ 0 w 2100105"/>
              <a:gd name="connsiteY0" fmla="*/ 0 h 2120202"/>
              <a:gd name="connsiteX1" fmla="*/ 2100105 w 2100105"/>
              <a:gd name="connsiteY1" fmla="*/ 0 h 2120202"/>
              <a:gd name="connsiteX2" fmla="*/ 2100105 w 2100105"/>
              <a:gd name="connsiteY2" fmla="*/ 2120202 h 2120202"/>
              <a:gd name="connsiteX3" fmla="*/ 0 w 2100105"/>
              <a:gd name="connsiteY3" fmla="*/ 2120202 h 2120202"/>
            </a:gdLst>
            <a:ahLst/>
            <a:cxnLst>
              <a:cxn ang="0">
                <a:pos x="connsiteX0" y="connsiteY0"/>
              </a:cxn>
              <a:cxn ang="0">
                <a:pos x="connsiteX1" y="connsiteY1"/>
              </a:cxn>
              <a:cxn ang="0">
                <a:pos x="connsiteX2" y="connsiteY2"/>
              </a:cxn>
              <a:cxn ang="0">
                <a:pos x="connsiteX3" y="connsiteY3"/>
              </a:cxn>
            </a:cxnLst>
            <a:rect l="l" t="t" r="r" b="b"/>
            <a:pathLst>
              <a:path w="2100105" h="2120202">
                <a:moveTo>
                  <a:pt x="0" y="0"/>
                </a:moveTo>
                <a:lnTo>
                  <a:pt x="2100105" y="0"/>
                </a:lnTo>
                <a:lnTo>
                  <a:pt x="2100105" y="2120202"/>
                </a:lnTo>
                <a:lnTo>
                  <a:pt x="0" y="2120202"/>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
        <p:nvSpPr>
          <p:cNvPr id="19" name="Picture Placeholder 18">
            <a:extLst>
              <a:ext uri="{FF2B5EF4-FFF2-40B4-BE49-F238E27FC236}">
                <a16:creationId xmlns:a16="http://schemas.microsoft.com/office/drawing/2014/main" id="{AC67862B-2197-42E4-0308-50447EEFF815}"/>
              </a:ext>
            </a:extLst>
          </p:cNvPr>
          <p:cNvSpPr>
            <a:spLocks noGrp="1"/>
          </p:cNvSpPr>
          <p:nvPr>
            <p:ph type="pic" sz="quarter" idx="33"/>
          </p:nvPr>
        </p:nvSpPr>
        <p:spPr>
          <a:xfrm>
            <a:off x="8625952" y="914401"/>
            <a:ext cx="2100105" cy="2674709"/>
          </a:xfrm>
          <a:custGeom>
            <a:avLst/>
            <a:gdLst>
              <a:gd name="connsiteX0" fmla="*/ 0 w 2100105"/>
              <a:gd name="connsiteY0" fmla="*/ 0 h 2674709"/>
              <a:gd name="connsiteX1" fmla="*/ 2100105 w 2100105"/>
              <a:gd name="connsiteY1" fmla="*/ 0 h 2674709"/>
              <a:gd name="connsiteX2" fmla="*/ 2100105 w 2100105"/>
              <a:gd name="connsiteY2" fmla="*/ 2674709 h 2674709"/>
              <a:gd name="connsiteX3" fmla="*/ 0 w 2100105"/>
              <a:gd name="connsiteY3" fmla="*/ 2674709 h 2674709"/>
            </a:gdLst>
            <a:ahLst/>
            <a:cxnLst>
              <a:cxn ang="0">
                <a:pos x="connsiteX0" y="connsiteY0"/>
              </a:cxn>
              <a:cxn ang="0">
                <a:pos x="connsiteX1" y="connsiteY1"/>
              </a:cxn>
              <a:cxn ang="0">
                <a:pos x="connsiteX2" y="connsiteY2"/>
              </a:cxn>
              <a:cxn ang="0">
                <a:pos x="connsiteX3" y="connsiteY3"/>
              </a:cxn>
            </a:cxnLst>
            <a:rect l="l" t="t" r="r" b="b"/>
            <a:pathLst>
              <a:path w="2100105" h="2674709">
                <a:moveTo>
                  <a:pt x="0" y="0"/>
                </a:moveTo>
                <a:lnTo>
                  <a:pt x="2100105" y="0"/>
                </a:lnTo>
                <a:lnTo>
                  <a:pt x="2100105" y="2674709"/>
                </a:lnTo>
                <a:lnTo>
                  <a:pt x="0" y="2674709"/>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1875279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8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EB4FD4-7DBA-E929-B3B9-450E120C07BB}"/>
              </a:ext>
            </a:extLst>
          </p:cNvPr>
          <p:cNvSpPr>
            <a:spLocks noGrp="1"/>
          </p:cNvSpPr>
          <p:nvPr>
            <p:ph type="pic" sz="quarter" idx="33"/>
          </p:nvPr>
        </p:nvSpPr>
        <p:spPr>
          <a:xfrm>
            <a:off x="6750830" y="0"/>
            <a:ext cx="5441170" cy="6858000"/>
          </a:xfrm>
          <a:custGeom>
            <a:avLst/>
            <a:gdLst>
              <a:gd name="connsiteX0" fmla="*/ 0 w 5441170"/>
              <a:gd name="connsiteY0" fmla="*/ 0 h 6858000"/>
              <a:gd name="connsiteX1" fmla="*/ 5441170 w 5441170"/>
              <a:gd name="connsiteY1" fmla="*/ 0 h 6858000"/>
              <a:gd name="connsiteX2" fmla="*/ 5441170 w 5441170"/>
              <a:gd name="connsiteY2" fmla="*/ 6858000 h 6858000"/>
              <a:gd name="connsiteX3" fmla="*/ 0 w 54411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170" h="6858000">
                <a:moveTo>
                  <a:pt x="0" y="0"/>
                </a:moveTo>
                <a:lnTo>
                  <a:pt x="5441170" y="0"/>
                </a:lnTo>
                <a:lnTo>
                  <a:pt x="5441170" y="6858000"/>
                </a:lnTo>
                <a:lnTo>
                  <a:pt x="0" y="6858000"/>
                </a:lnTo>
                <a:close/>
              </a:path>
            </a:pathLst>
          </a:custGeom>
        </p:spPr>
        <p:txBody>
          <a:bodyPr wrap="square" anchor="ctr">
            <a:noAutofit/>
          </a:bodyPr>
          <a:lstStyle>
            <a:lvl1pPr marL="0" indent="0" algn="ctr">
              <a:buFontTx/>
              <a:buNone/>
              <a:defRPr sz="1000">
                <a:latin typeface="DM Sans" pitchFamily="2" charset="0"/>
              </a:defRPr>
            </a:lvl1pPr>
          </a:lstStyle>
          <a:p>
            <a:endParaRPr lang="en-US"/>
          </a:p>
        </p:txBody>
      </p:sp>
    </p:spTree>
    <p:extLst>
      <p:ext uri="{BB962C8B-B14F-4D97-AF65-F5344CB8AC3E}">
        <p14:creationId xmlns:p14="http://schemas.microsoft.com/office/powerpoint/2010/main" val="2609845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552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Abadi Extra Light" panose="020B0204020104020204" pitchFamily="34" charset="0"/>
              </a:rPr>
              <a:pPr algn="r"/>
              <a:t>‹#›</a:t>
            </a:fld>
            <a:endParaRPr lang="en-US" sz="1067" b="0" spc="40" baseline="0" dirty="0">
              <a:solidFill>
                <a:schemeClr val="accent4"/>
              </a:solidFill>
              <a:latin typeface="Abadi Extra Light" panose="020B0204020104020204" pitchFamily="34" charset="0"/>
            </a:endParaRPr>
          </a:p>
        </p:txBody>
      </p:sp>
      <p:sp>
        <p:nvSpPr>
          <p:cNvPr id="10"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306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Abadi" panose="020B0604020104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Abadi Extra Light" panose="020B0204020104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Abadi Extra Light" panose="020B0204020104020204" pitchFamily="34" charset="0"/>
              </a:rPr>
              <a:pPr algn="r"/>
              <a:t>‹#›</a:t>
            </a:fld>
            <a:endParaRPr lang="en-US" sz="1067" b="0" spc="40" baseline="0" dirty="0">
              <a:solidFill>
                <a:schemeClr val="accent4"/>
              </a:solidFill>
              <a:latin typeface="Abadi Extra Light" panose="020B0204020104020204"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9699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chorCtr="0"/>
          <a:lstStyle>
            <a:lvl1pPr marL="0" indent="0" algn="ctr">
              <a:buNone/>
              <a:defRPr sz="1600">
                <a:solidFill>
                  <a:schemeClr val="accent5"/>
                </a:solidFill>
                <a:latin typeface="Abadi Extra Light" panose="020B0204020104020204" pitchFamily="34" charset="0"/>
              </a:defRPr>
            </a:lvl1pPr>
          </a:lstStyle>
          <a:p>
            <a:endParaRPr lang="en-US" dirty="0"/>
          </a:p>
        </p:txBody>
      </p:sp>
    </p:spTree>
    <p:extLst>
      <p:ext uri="{BB962C8B-B14F-4D97-AF65-F5344CB8AC3E}">
        <p14:creationId xmlns:p14="http://schemas.microsoft.com/office/powerpoint/2010/main" val="1020575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99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1C55ED2-79AB-08DC-6DCF-C07F6CBD227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922189" y="1217512"/>
            <a:ext cx="36576" cy="52120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09404" y="2385975"/>
            <a:ext cx="4325112" cy="2454796"/>
          </a:xfrm>
        </p:spPr>
        <p:txBody>
          <a:bodyPr>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40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Header">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B7FFBE8-95FC-A978-8212-6B5D8F34CC6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47762" y="676656"/>
            <a:ext cx="36576" cy="521208"/>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678461" y="1561943"/>
            <a:ext cx="4681728" cy="4569825"/>
          </a:xfrm>
        </p:spPr>
        <p:txBody>
          <a:bodyPr anchor="b">
            <a:normAutofit/>
          </a:bodyPr>
          <a:lstStyle>
            <a:lvl1pPr algn="l">
              <a:defRPr sz="4000"/>
            </a:lvl1pPr>
          </a:lstStyle>
          <a:p>
            <a:r>
              <a:rPr lang="en-US"/>
              <a:t>Click to edit Master title style</a:t>
            </a:r>
            <a:endParaRPr lang="en-US" dirty="0"/>
          </a:p>
        </p:txBody>
      </p:sp>
      <p:sp>
        <p:nvSpPr>
          <p:cNvPr id="13" name="Picture Placeholder 10">
            <a:extLst>
              <a:ext uri="{FF2B5EF4-FFF2-40B4-BE49-F238E27FC236}">
                <a16:creationId xmlns:a16="http://schemas.microsoft.com/office/drawing/2014/main" id="{8DA51E07-C561-85B3-141B-4157C0521FB7}"/>
              </a:ext>
            </a:extLst>
          </p:cNvPr>
          <p:cNvSpPr>
            <a:spLocks noGrp="1"/>
          </p:cNvSpPr>
          <p:nvPr>
            <p:ph type="pic" sz="quarter" idx="13"/>
          </p:nvPr>
        </p:nvSpPr>
        <p:spPr>
          <a:xfrm>
            <a:off x="0" y="0"/>
            <a:ext cx="6095994" cy="6858000"/>
          </a:xfrm>
          <a:blipFill dpi="0" rotWithShape="1">
            <a:blip r:embed="rId4">
              <a:alphaModFix amt="60000"/>
            </a:blip>
            <a:srcRect/>
            <a:stretch>
              <a:fillRect/>
            </a:stretch>
          </a:blipFill>
        </p:spPr>
        <p:txBody>
          <a:bodyPr/>
          <a:lstStyle/>
          <a:p>
            <a:r>
              <a:rPr lang="en-US"/>
              <a:t>Click icon to add picture</a:t>
            </a:r>
            <a:endParaRPr lang="en-US" dirty="0"/>
          </a:p>
        </p:txBody>
      </p:sp>
    </p:spTree>
    <p:extLst>
      <p:ext uri="{BB962C8B-B14F-4D97-AF65-F5344CB8AC3E}">
        <p14:creationId xmlns:p14="http://schemas.microsoft.com/office/powerpoint/2010/main" val="21464138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FED9F51-31B1-9836-9550-050F9501A871}"/>
              </a:ext>
            </a:extLst>
          </p:cNvPr>
          <p:cNvSpPr>
            <a:spLocks noGrp="1"/>
          </p:cNvSpPr>
          <p:nvPr>
            <p:ph type="pic" sz="quarter" idx="10"/>
          </p:nvPr>
        </p:nvSpPr>
        <p:spPr>
          <a:xfrm>
            <a:off x="4578348" y="2424841"/>
            <a:ext cx="1856874" cy="1856874"/>
          </a:xfrm>
          <a:custGeom>
            <a:avLst/>
            <a:gdLst>
              <a:gd name="connsiteX0" fmla="*/ 928437 w 1856874"/>
              <a:gd name="connsiteY0" fmla="*/ 0 h 1856874"/>
              <a:gd name="connsiteX1" fmla="*/ 1856874 w 1856874"/>
              <a:gd name="connsiteY1" fmla="*/ 928437 h 1856874"/>
              <a:gd name="connsiteX2" fmla="*/ 928437 w 1856874"/>
              <a:gd name="connsiteY2" fmla="*/ 1856874 h 1856874"/>
              <a:gd name="connsiteX3" fmla="*/ 0 w 1856874"/>
              <a:gd name="connsiteY3" fmla="*/ 928437 h 1856874"/>
              <a:gd name="connsiteX4" fmla="*/ 928437 w 1856874"/>
              <a:gd name="connsiteY4" fmla="*/ 0 h 185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874" h="1856874">
                <a:moveTo>
                  <a:pt x="928437" y="0"/>
                </a:moveTo>
                <a:cubicBezTo>
                  <a:pt x="1441199" y="0"/>
                  <a:pt x="1856874" y="415675"/>
                  <a:pt x="1856874" y="928437"/>
                </a:cubicBezTo>
                <a:cubicBezTo>
                  <a:pt x="1856874" y="1441199"/>
                  <a:pt x="1441199" y="1856874"/>
                  <a:pt x="928437" y="1856874"/>
                </a:cubicBezTo>
                <a:cubicBezTo>
                  <a:pt x="415675" y="1856874"/>
                  <a:pt x="0" y="1441199"/>
                  <a:pt x="0" y="928437"/>
                </a:cubicBezTo>
                <a:cubicBezTo>
                  <a:pt x="0" y="415675"/>
                  <a:pt x="415675" y="0"/>
                  <a:pt x="928437"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55286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386505-2D8E-3D14-FAD9-4600099374DC}"/>
              </a:ext>
            </a:extLst>
          </p:cNvPr>
          <p:cNvSpPr>
            <a:spLocks noGrp="1"/>
          </p:cNvSpPr>
          <p:nvPr>
            <p:ph type="pic" sz="quarter" idx="10"/>
          </p:nvPr>
        </p:nvSpPr>
        <p:spPr>
          <a:xfrm>
            <a:off x="7297927" y="1162222"/>
            <a:ext cx="1642874" cy="1642874"/>
          </a:xfrm>
          <a:custGeom>
            <a:avLst/>
            <a:gdLst>
              <a:gd name="connsiteX0" fmla="*/ 821437 w 1642874"/>
              <a:gd name="connsiteY0" fmla="*/ 0 h 1642874"/>
              <a:gd name="connsiteX1" fmla="*/ 1642874 w 1642874"/>
              <a:gd name="connsiteY1" fmla="*/ 821437 h 1642874"/>
              <a:gd name="connsiteX2" fmla="*/ 821437 w 1642874"/>
              <a:gd name="connsiteY2" fmla="*/ 1642874 h 1642874"/>
              <a:gd name="connsiteX3" fmla="*/ 0 w 1642874"/>
              <a:gd name="connsiteY3" fmla="*/ 821437 h 1642874"/>
              <a:gd name="connsiteX4" fmla="*/ 821437 w 1642874"/>
              <a:gd name="connsiteY4" fmla="*/ 0 h 164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874" h="1642874">
                <a:moveTo>
                  <a:pt x="821437" y="0"/>
                </a:moveTo>
                <a:cubicBezTo>
                  <a:pt x="1275104" y="0"/>
                  <a:pt x="1642874" y="367770"/>
                  <a:pt x="1642874" y="821437"/>
                </a:cubicBezTo>
                <a:cubicBezTo>
                  <a:pt x="1642874" y="1275104"/>
                  <a:pt x="1275104" y="1642874"/>
                  <a:pt x="821437" y="1642874"/>
                </a:cubicBezTo>
                <a:cubicBezTo>
                  <a:pt x="367770" y="1642874"/>
                  <a:pt x="0" y="1275104"/>
                  <a:pt x="0" y="821437"/>
                </a:cubicBezTo>
                <a:cubicBezTo>
                  <a:pt x="0" y="367770"/>
                  <a:pt x="367770" y="0"/>
                  <a:pt x="821437"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8654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1B1B13-45F9-6AC1-EAAA-5F7879BA3A33}"/>
              </a:ext>
            </a:extLst>
          </p:cNvPr>
          <p:cNvSpPr>
            <a:spLocks noGrp="1"/>
          </p:cNvSpPr>
          <p:nvPr>
            <p:ph type="pic" sz="quarter" idx="11"/>
          </p:nvPr>
        </p:nvSpPr>
        <p:spPr>
          <a:xfrm>
            <a:off x="9500325" y="3052235"/>
            <a:ext cx="1307934" cy="1307934"/>
          </a:xfrm>
          <a:custGeom>
            <a:avLst/>
            <a:gdLst>
              <a:gd name="connsiteX0" fmla="*/ 653967 w 1307934"/>
              <a:gd name="connsiteY0" fmla="*/ 0 h 1307934"/>
              <a:gd name="connsiteX1" fmla="*/ 1307934 w 1307934"/>
              <a:gd name="connsiteY1" fmla="*/ 653967 h 1307934"/>
              <a:gd name="connsiteX2" fmla="*/ 653967 w 1307934"/>
              <a:gd name="connsiteY2" fmla="*/ 1307934 h 1307934"/>
              <a:gd name="connsiteX3" fmla="*/ 0 w 1307934"/>
              <a:gd name="connsiteY3" fmla="*/ 653967 h 1307934"/>
              <a:gd name="connsiteX4" fmla="*/ 653967 w 1307934"/>
              <a:gd name="connsiteY4" fmla="*/ 0 h 130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34" h="1307934">
                <a:moveTo>
                  <a:pt x="653967" y="0"/>
                </a:moveTo>
                <a:cubicBezTo>
                  <a:pt x="1015143" y="0"/>
                  <a:pt x="1307934" y="292791"/>
                  <a:pt x="1307934" y="653967"/>
                </a:cubicBezTo>
                <a:cubicBezTo>
                  <a:pt x="1307934" y="1015143"/>
                  <a:pt x="1015143" y="1307934"/>
                  <a:pt x="653967" y="1307934"/>
                </a:cubicBezTo>
                <a:cubicBezTo>
                  <a:pt x="292791" y="1307934"/>
                  <a:pt x="0" y="1015143"/>
                  <a:pt x="0" y="653967"/>
                </a:cubicBezTo>
                <a:cubicBezTo>
                  <a:pt x="0" y="292791"/>
                  <a:pt x="292791" y="0"/>
                  <a:pt x="653967"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
        <p:nvSpPr>
          <p:cNvPr id="8" name="Picture Placeholder 7">
            <a:extLst>
              <a:ext uri="{FF2B5EF4-FFF2-40B4-BE49-F238E27FC236}">
                <a16:creationId xmlns:a16="http://schemas.microsoft.com/office/drawing/2014/main" id="{227C5048-9969-C33F-ADC1-E64FBDFE4C2E}"/>
              </a:ext>
            </a:extLst>
          </p:cNvPr>
          <p:cNvSpPr>
            <a:spLocks noGrp="1"/>
          </p:cNvSpPr>
          <p:nvPr>
            <p:ph type="pic" sz="quarter" idx="10"/>
          </p:nvPr>
        </p:nvSpPr>
        <p:spPr>
          <a:xfrm>
            <a:off x="6431058" y="3052235"/>
            <a:ext cx="1307934" cy="1307934"/>
          </a:xfrm>
          <a:custGeom>
            <a:avLst/>
            <a:gdLst>
              <a:gd name="connsiteX0" fmla="*/ 653967 w 1307934"/>
              <a:gd name="connsiteY0" fmla="*/ 0 h 1307934"/>
              <a:gd name="connsiteX1" fmla="*/ 1307934 w 1307934"/>
              <a:gd name="connsiteY1" fmla="*/ 653967 h 1307934"/>
              <a:gd name="connsiteX2" fmla="*/ 653967 w 1307934"/>
              <a:gd name="connsiteY2" fmla="*/ 1307934 h 1307934"/>
              <a:gd name="connsiteX3" fmla="*/ 0 w 1307934"/>
              <a:gd name="connsiteY3" fmla="*/ 653967 h 1307934"/>
              <a:gd name="connsiteX4" fmla="*/ 653967 w 1307934"/>
              <a:gd name="connsiteY4" fmla="*/ 0 h 130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34" h="1307934">
                <a:moveTo>
                  <a:pt x="653967" y="0"/>
                </a:moveTo>
                <a:cubicBezTo>
                  <a:pt x="1015143" y="0"/>
                  <a:pt x="1307934" y="292791"/>
                  <a:pt x="1307934" y="653967"/>
                </a:cubicBezTo>
                <a:cubicBezTo>
                  <a:pt x="1307934" y="1015143"/>
                  <a:pt x="1015143" y="1307934"/>
                  <a:pt x="653967" y="1307934"/>
                </a:cubicBezTo>
                <a:cubicBezTo>
                  <a:pt x="292791" y="1307934"/>
                  <a:pt x="0" y="1015143"/>
                  <a:pt x="0" y="653967"/>
                </a:cubicBezTo>
                <a:cubicBezTo>
                  <a:pt x="0" y="292791"/>
                  <a:pt x="292791" y="0"/>
                  <a:pt x="653967"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9447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6DEECB2-4F52-C3BF-7AB2-30812DF0CF2B}"/>
              </a:ext>
            </a:extLst>
          </p:cNvPr>
          <p:cNvSpPr>
            <a:spLocks noGrp="1"/>
          </p:cNvSpPr>
          <p:nvPr>
            <p:ph type="pic" sz="quarter" idx="12"/>
          </p:nvPr>
        </p:nvSpPr>
        <p:spPr>
          <a:xfrm>
            <a:off x="5686446" y="1907434"/>
            <a:ext cx="2118813" cy="3838203"/>
          </a:xfrm>
          <a:custGeom>
            <a:avLst/>
            <a:gdLst>
              <a:gd name="connsiteX0" fmla="*/ 0 w 2118813"/>
              <a:gd name="connsiteY0" fmla="*/ 0 h 3838203"/>
              <a:gd name="connsiteX1" fmla="*/ 2118813 w 2118813"/>
              <a:gd name="connsiteY1" fmla="*/ 0 h 3838203"/>
              <a:gd name="connsiteX2" fmla="*/ 2118813 w 2118813"/>
              <a:gd name="connsiteY2" fmla="*/ 3838203 h 3838203"/>
              <a:gd name="connsiteX3" fmla="*/ 0 w 2118813"/>
              <a:gd name="connsiteY3" fmla="*/ 3838203 h 3838203"/>
            </a:gdLst>
            <a:ahLst/>
            <a:cxnLst>
              <a:cxn ang="0">
                <a:pos x="connsiteX0" y="connsiteY0"/>
              </a:cxn>
              <a:cxn ang="0">
                <a:pos x="connsiteX1" y="connsiteY1"/>
              </a:cxn>
              <a:cxn ang="0">
                <a:pos x="connsiteX2" y="connsiteY2"/>
              </a:cxn>
              <a:cxn ang="0">
                <a:pos x="connsiteX3" y="connsiteY3"/>
              </a:cxn>
            </a:cxnLst>
            <a:rect l="l" t="t" r="r" b="b"/>
            <a:pathLst>
              <a:path w="2118813" h="3838203">
                <a:moveTo>
                  <a:pt x="0" y="0"/>
                </a:moveTo>
                <a:lnTo>
                  <a:pt x="2118813" y="0"/>
                </a:lnTo>
                <a:lnTo>
                  <a:pt x="2118813" y="3838203"/>
                </a:lnTo>
                <a:lnTo>
                  <a:pt x="0" y="3838203"/>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3878115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85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9"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70" r:id="rId17"/>
    <p:sldLayoutId id="2147483664" r:id="rId18"/>
    <p:sldLayoutId id="2147483665" r:id="rId19"/>
    <p:sldLayoutId id="2147483666" r:id="rId20"/>
    <p:sldLayoutId id="2147483676" r:id="rId21"/>
    <p:sldLayoutId id="2147483682" r:id="rId22"/>
    <p:sldLayoutId id="2147483677" r:id="rId23"/>
    <p:sldLayoutId id="2147483678" r:id="rId24"/>
    <p:sldLayoutId id="2147483679" r:id="rId25"/>
    <p:sldLayoutId id="2147483680" r:id="rId26"/>
    <p:sldLayoutId id="2147483681" r:id="rId27"/>
    <p:sldLayoutId id="2147483671" r:id="rId28"/>
    <p:sldLayoutId id="2147483667" r:id="rId29"/>
    <p:sldLayoutId id="2147483668" r:id="rId30"/>
    <p:sldLayoutId id="2147483672" r:id="rId31"/>
    <p:sldLayoutId id="2147483673" r:id="rId32"/>
    <p:sldLayoutId id="2147483674" r:id="rId33"/>
    <p:sldLayoutId id="2147483675"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9" r:id="rId49"/>
    <p:sldLayoutId id="2147483697" r:id="rId50"/>
    <p:sldLayoutId id="2147483698" r:id="rId51"/>
    <p:sldLayoutId id="2147483700" r:id="rId52"/>
    <p:sldLayoutId id="2147483701" r:id="rId53"/>
    <p:sldLayoutId id="2147483702" r:id="rId54"/>
    <p:sldLayoutId id="2147483703" r:id="rId55"/>
    <p:sldLayoutId id="2147483704" r:id="rId56"/>
    <p:sldLayoutId id="2147483705" r:id="rId57"/>
    <p:sldLayoutId id="2147483706" r:id="rId5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5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9FB0310-7661-086E-EF61-0F0C60490E1A}"/>
              </a:ext>
            </a:extLst>
          </p:cNvPr>
          <p:cNvSpPr/>
          <p:nvPr/>
        </p:nvSpPr>
        <p:spPr>
          <a:xfrm>
            <a:off x="1065118" y="5181151"/>
            <a:ext cx="4764182" cy="483218"/>
          </a:xfrm>
          <a:prstGeom prst="roundRect">
            <a:avLst>
              <a:gd name="adj" fmla="val 500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D8D3959-C8DC-A02B-1E46-278A81456749}"/>
              </a:ext>
            </a:extLst>
          </p:cNvPr>
          <p:cNvSpPr txBox="1"/>
          <p:nvPr/>
        </p:nvSpPr>
        <p:spPr>
          <a:xfrm>
            <a:off x="1065118" y="3791147"/>
            <a:ext cx="9940133" cy="1323439"/>
          </a:xfrm>
          <a:prstGeom prst="rect">
            <a:avLst/>
          </a:prstGeom>
          <a:noFill/>
        </p:spPr>
        <p:txBody>
          <a:bodyPr wrap="square" rtlCol="0" anchor="ctr">
            <a:spAutoFit/>
          </a:bodyPr>
          <a:lstStyle/>
          <a:p>
            <a:r>
              <a:rPr lang="en-GB" sz="4000" dirty="0">
                <a:solidFill>
                  <a:schemeClr val="tx1">
                    <a:lumMod val="75000"/>
                    <a:lumOff val="25000"/>
                  </a:schemeClr>
                </a:solidFill>
                <a:latin typeface="Poppins Black" panose="00000A00000000000000" pitchFamily="2" charset="0"/>
                <a:ea typeface="Open Sans Extrabold" panose="020B0906030804020204" pitchFamily="34" charset="0"/>
                <a:cs typeface="Poppins Black" panose="00000A00000000000000" pitchFamily="2" charset="0"/>
              </a:rPr>
              <a:t>Protecting Children Through Predictive Analytics</a:t>
            </a:r>
            <a:endParaRPr lang="en-US" sz="4000" dirty="0">
              <a:solidFill>
                <a:schemeClr val="tx1">
                  <a:lumMod val="75000"/>
                  <a:lumOff val="25000"/>
                </a:schemeClr>
              </a:solidFill>
              <a:latin typeface="Poppins Black" panose="00000A00000000000000" pitchFamily="2" charset="0"/>
              <a:ea typeface="Open Sans Extrabold" panose="020B0906030804020204" pitchFamily="34" charset="0"/>
              <a:cs typeface="Poppins Black" panose="00000A00000000000000" pitchFamily="2" charset="0"/>
            </a:endParaRPr>
          </a:p>
        </p:txBody>
      </p:sp>
      <p:sp>
        <p:nvSpPr>
          <p:cNvPr id="11" name="TextBox 10">
            <a:extLst>
              <a:ext uri="{FF2B5EF4-FFF2-40B4-BE49-F238E27FC236}">
                <a16:creationId xmlns:a16="http://schemas.microsoft.com/office/drawing/2014/main" id="{1FD0C527-8464-CA11-AD03-AD80F09B5B93}"/>
              </a:ext>
            </a:extLst>
          </p:cNvPr>
          <p:cNvSpPr txBox="1"/>
          <p:nvPr/>
        </p:nvSpPr>
        <p:spPr>
          <a:xfrm>
            <a:off x="1110549" y="5257438"/>
            <a:ext cx="4550022" cy="353943"/>
          </a:xfrm>
          <a:prstGeom prst="rect">
            <a:avLst/>
          </a:prstGeom>
          <a:noFill/>
        </p:spPr>
        <p:txBody>
          <a:bodyPr wrap="square" rtlCol="0" anchor="ctr">
            <a:spAutoFit/>
          </a:bodyPr>
          <a:lstStyle/>
          <a:p>
            <a:pPr algn="ctr"/>
            <a:r>
              <a:rPr lang="en-GB" sz="1700" spc="200" dirty="0">
                <a:solidFill>
                  <a:schemeClr val="tx1">
                    <a:lumMod val="85000"/>
                    <a:lumOff val="15000"/>
                  </a:schemeClr>
                </a:solidFill>
                <a:latin typeface="Poppins Medium" panose="00000600000000000000" pitchFamily="2" charset="0"/>
                <a:ea typeface="Open Sans" panose="020B0606030504020204" pitchFamily="34" charset="0"/>
                <a:cs typeface="Poppins Medium" panose="00000600000000000000" pitchFamily="2" charset="0"/>
              </a:rPr>
              <a:t>Emily Putnam-Hornstein, PhD</a:t>
            </a:r>
            <a:endParaRPr lang="en-US" sz="1700" spc="200" dirty="0">
              <a:solidFill>
                <a:schemeClr val="tx1">
                  <a:lumMod val="85000"/>
                  <a:lumOff val="15000"/>
                </a:schemeClr>
              </a:solidFill>
              <a:latin typeface="Poppins Medium" panose="00000600000000000000" pitchFamily="2" charset="0"/>
              <a:ea typeface="Open Sans" panose="020B0606030504020204" pitchFamily="34" charset="0"/>
              <a:cs typeface="Poppins Medium" panose="00000600000000000000" pitchFamily="2" charset="0"/>
            </a:endParaRPr>
          </a:p>
        </p:txBody>
      </p:sp>
    </p:spTree>
    <p:extLst>
      <p:ext uri="{BB962C8B-B14F-4D97-AF65-F5344CB8AC3E}">
        <p14:creationId xmlns:p14="http://schemas.microsoft.com/office/powerpoint/2010/main" val="290403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1C60-E245-5CDE-A6DD-F77F87EDF3E1}"/>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3022A9A1-C2F6-5AC7-09F2-E6D50ADB0FCD}"/>
              </a:ext>
            </a:extLst>
          </p:cNvPr>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DB5FC7B7-142A-EEE3-D53B-ED9466AFB1E3}"/>
              </a:ext>
            </a:extLst>
          </p:cNvPr>
          <p:cNvSpPr txBox="1"/>
          <p:nvPr/>
        </p:nvSpPr>
        <p:spPr>
          <a:xfrm>
            <a:off x="1572992" y="2255891"/>
            <a:ext cx="2160807" cy="246221"/>
          </a:xfrm>
          <a:prstGeom prst="rect">
            <a:avLst/>
          </a:prstGeom>
          <a:noFill/>
        </p:spPr>
        <p:txBody>
          <a:bodyPr wrap="square" lIns="0" tIns="0" rIns="0" bIns="0" rtlCol="0">
            <a:spAutoFit/>
          </a:bodyPr>
          <a:lstStyle/>
          <a:p>
            <a:endParaRPr lang="en-US" sz="1600" cap="all" spc="400" dirty="0">
              <a:solidFill>
                <a:schemeClr val="bg1"/>
              </a:solidFill>
              <a:latin typeface="Poppins Medium" panose="00000600000000000000" pitchFamily="2" charset="0"/>
              <a:cs typeface="Poppins Medium" panose="00000600000000000000" pitchFamily="2" charset="0"/>
            </a:endParaRPr>
          </a:p>
        </p:txBody>
      </p:sp>
      <p:cxnSp>
        <p:nvCxnSpPr>
          <p:cNvPr id="34" name="Straight Connector 33">
            <a:extLst>
              <a:ext uri="{FF2B5EF4-FFF2-40B4-BE49-F238E27FC236}">
                <a16:creationId xmlns:a16="http://schemas.microsoft.com/office/drawing/2014/main" id="{7F45DC05-B35C-DD47-FC9C-D02A27698235}"/>
              </a:ext>
            </a:extLst>
          </p:cNvPr>
          <p:cNvCxnSpPr>
            <a:cxnSpLocks/>
          </p:cNvCxnSpPr>
          <p:nvPr/>
        </p:nvCxnSpPr>
        <p:spPr>
          <a:xfrm>
            <a:off x="0" y="2941581"/>
            <a:ext cx="95159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7674319-69DC-E825-C387-C7842A501AF0}"/>
              </a:ext>
            </a:extLst>
          </p:cNvPr>
          <p:cNvSpPr txBox="1"/>
          <p:nvPr/>
        </p:nvSpPr>
        <p:spPr>
          <a:xfrm>
            <a:off x="1465943" y="2676621"/>
            <a:ext cx="5405912" cy="564257"/>
          </a:xfrm>
          <a:prstGeom prst="rect">
            <a:avLst/>
          </a:prstGeom>
          <a:noFill/>
        </p:spPr>
        <p:txBody>
          <a:bodyPr wrap="square" numCol="1" spcCol="0" rtlCol="0" anchor="ctr">
            <a:spAutoFit/>
          </a:bodyPr>
          <a:lstStyle/>
          <a:p>
            <a:pPr>
              <a:lnSpc>
                <a:spcPts val="3600"/>
              </a:lnSpc>
            </a:pPr>
            <a:r>
              <a:rPr lang="en-US" sz="3500" kern="0" dirty="0">
                <a:solidFill>
                  <a:schemeClr val="bg1"/>
                </a:solidFill>
                <a:latin typeface="Poppins SemiBold" panose="00000700000000000000" pitchFamily="2" charset="0"/>
                <a:ea typeface="Montserrat Hairline" charset="0"/>
                <a:cs typeface="Poppins SemiBold" panose="00000700000000000000" pitchFamily="2" charset="0"/>
              </a:rPr>
              <a:t>Where Things Started</a:t>
            </a:r>
          </a:p>
        </p:txBody>
      </p:sp>
    </p:spTree>
    <p:extLst>
      <p:ext uri="{BB962C8B-B14F-4D97-AF65-F5344CB8AC3E}">
        <p14:creationId xmlns:p14="http://schemas.microsoft.com/office/powerpoint/2010/main" val="185148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F43FB-5E77-6B3E-C566-AEC312AA1F29}"/>
              </a:ext>
            </a:extLst>
          </p:cNvPr>
          <p:cNvPicPr>
            <a:picLocks noChangeAspect="1"/>
          </p:cNvPicPr>
          <p:nvPr/>
        </p:nvPicPr>
        <p:blipFill>
          <a:blip r:embed="rId2"/>
          <a:stretch>
            <a:fillRect/>
          </a:stretch>
        </p:blipFill>
        <p:spPr>
          <a:xfrm>
            <a:off x="643467" y="988220"/>
            <a:ext cx="5291666" cy="4881560"/>
          </a:xfrm>
          <a:prstGeom prst="rect">
            <a:avLst/>
          </a:prstGeom>
        </p:spPr>
      </p:pic>
      <p:pic>
        <p:nvPicPr>
          <p:cNvPr id="1026" name="Picture 2">
            <a:extLst>
              <a:ext uri="{FF2B5EF4-FFF2-40B4-BE49-F238E27FC236}">
                <a16:creationId xmlns:a16="http://schemas.microsoft.com/office/drawing/2014/main" id="{509AFE2F-B329-8FBD-0046-CDD361C93C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676135"/>
            <a:ext cx="5291667" cy="350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8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F839F-63C9-B213-1E25-979B039692DB}"/>
              </a:ext>
            </a:extLst>
          </p:cNvPr>
          <p:cNvPicPr>
            <a:picLocks noChangeAspect="1"/>
          </p:cNvPicPr>
          <p:nvPr/>
        </p:nvPicPr>
        <p:blipFill rotWithShape="1">
          <a:blip r:embed="rId2"/>
          <a:srcRect t="9291"/>
          <a:stretch/>
        </p:blipFill>
        <p:spPr>
          <a:xfrm>
            <a:off x="20" y="1282"/>
            <a:ext cx="12191980" cy="6856718"/>
          </a:xfrm>
          <a:prstGeom prst="rect">
            <a:avLst/>
          </a:prstGeom>
        </p:spPr>
      </p:pic>
    </p:spTree>
    <p:extLst>
      <p:ext uri="{BB962C8B-B14F-4D97-AF65-F5344CB8AC3E}">
        <p14:creationId xmlns:p14="http://schemas.microsoft.com/office/powerpoint/2010/main" val="17799139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computer&#10;&#10;Description automatically generated">
            <a:extLst>
              <a:ext uri="{FF2B5EF4-FFF2-40B4-BE49-F238E27FC236}">
                <a16:creationId xmlns:a16="http://schemas.microsoft.com/office/drawing/2014/main" id="{6182B989-A3E1-DAE6-B0A3-AD4D6B8E2DE6}"/>
              </a:ext>
            </a:extLst>
          </p:cNvPr>
          <p:cNvPicPr>
            <a:picLocks noChangeAspect="1"/>
          </p:cNvPicPr>
          <p:nvPr/>
        </p:nvPicPr>
        <p:blipFill rotWithShape="1">
          <a:blip r:embed="rId2"/>
          <a:srcRect t="5081"/>
          <a:stretch/>
        </p:blipFill>
        <p:spPr>
          <a:xfrm>
            <a:off x="20" y="1282"/>
            <a:ext cx="12191980" cy="6856718"/>
          </a:xfrm>
          <a:prstGeom prst="rect">
            <a:avLst/>
          </a:prstGeom>
        </p:spPr>
      </p:pic>
    </p:spTree>
    <p:extLst>
      <p:ext uri="{BB962C8B-B14F-4D97-AF65-F5344CB8AC3E}">
        <p14:creationId xmlns:p14="http://schemas.microsoft.com/office/powerpoint/2010/main" val="18345825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3D68DC-0F93-AD65-C8A8-EFD4CE87DF7C}"/>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D0B8EDF6-949E-5DBE-0CED-C1FBEE2BC820}"/>
              </a:ext>
            </a:extLst>
          </p:cNvPr>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19E7D4F4-B1B6-1BC8-7726-7E0B8E31EAC9}"/>
              </a:ext>
            </a:extLst>
          </p:cNvPr>
          <p:cNvSpPr txBox="1"/>
          <p:nvPr/>
        </p:nvSpPr>
        <p:spPr>
          <a:xfrm>
            <a:off x="1572992" y="2255891"/>
            <a:ext cx="2160807" cy="246221"/>
          </a:xfrm>
          <a:prstGeom prst="rect">
            <a:avLst/>
          </a:prstGeom>
          <a:noFill/>
        </p:spPr>
        <p:txBody>
          <a:bodyPr wrap="square" lIns="0" tIns="0" rIns="0" bIns="0" rtlCol="0">
            <a:spAutoFit/>
          </a:bodyPr>
          <a:lstStyle/>
          <a:p>
            <a:endParaRPr lang="en-US" sz="1600" cap="all" spc="400" dirty="0">
              <a:solidFill>
                <a:schemeClr val="bg1"/>
              </a:solidFill>
              <a:latin typeface="Poppins Medium" panose="00000600000000000000" pitchFamily="2" charset="0"/>
              <a:cs typeface="Poppins Medium" panose="00000600000000000000" pitchFamily="2" charset="0"/>
            </a:endParaRPr>
          </a:p>
        </p:txBody>
      </p:sp>
      <p:cxnSp>
        <p:nvCxnSpPr>
          <p:cNvPr id="34" name="Straight Connector 33">
            <a:extLst>
              <a:ext uri="{FF2B5EF4-FFF2-40B4-BE49-F238E27FC236}">
                <a16:creationId xmlns:a16="http://schemas.microsoft.com/office/drawing/2014/main" id="{4BE37056-FAA1-329A-9B8C-27441225C380}"/>
              </a:ext>
            </a:extLst>
          </p:cNvPr>
          <p:cNvCxnSpPr>
            <a:cxnSpLocks/>
          </p:cNvCxnSpPr>
          <p:nvPr/>
        </p:nvCxnSpPr>
        <p:spPr>
          <a:xfrm>
            <a:off x="0" y="2941581"/>
            <a:ext cx="95159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B781296-8853-8477-4CF5-2B810B4E8370}"/>
              </a:ext>
            </a:extLst>
          </p:cNvPr>
          <p:cNvSpPr txBox="1"/>
          <p:nvPr/>
        </p:nvSpPr>
        <p:spPr>
          <a:xfrm>
            <a:off x="1465943" y="2676621"/>
            <a:ext cx="5405912" cy="564257"/>
          </a:xfrm>
          <a:prstGeom prst="rect">
            <a:avLst/>
          </a:prstGeom>
          <a:noFill/>
        </p:spPr>
        <p:txBody>
          <a:bodyPr wrap="square" numCol="1" spcCol="0" rtlCol="0" anchor="ctr">
            <a:spAutoFit/>
          </a:bodyPr>
          <a:lstStyle/>
          <a:p>
            <a:pPr>
              <a:lnSpc>
                <a:spcPts val="3600"/>
              </a:lnSpc>
            </a:pPr>
            <a:r>
              <a:rPr lang="en-US" sz="3500" kern="0" dirty="0">
                <a:solidFill>
                  <a:schemeClr val="bg1"/>
                </a:solidFill>
                <a:latin typeface="Poppins SemiBold" panose="00000700000000000000" pitchFamily="2" charset="0"/>
                <a:ea typeface="Montserrat Hairline" charset="0"/>
                <a:cs typeface="Poppins SemiBold" panose="00000700000000000000" pitchFamily="2" charset="0"/>
              </a:rPr>
              <a:t>Los Angeles Context</a:t>
            </a:r>
          </a:p>
        </p:txBody>
      </p:sp>
    </p:spTree>
    <p:extLst>
      <p:ext uri="{BB962C8B-B14F-4D97-AF65-F5344CB8AC3E}">
        <p14:creationId xmlns:p14="http://schemas.microsoft.com/office/powerpoint/2010/main" val="35384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E4ADF1-C7D2-EC04-13AB-13FB49D80332}"/>
              </a:ext>
            </a:extLst>
          </p:cNvPr>
          <p:cNvSpPr/>
          <p:nvPr/>
        </p:nvSpPr>
        <p:spPr>
          <a:xfrm>
            <a:off x="5863771" y="0"/>
            <a:ext cx="63282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8AD2FD8-026D-DE21-B4D6-B2CFCFF725DF}"/>
              </a:ext>
            </a:extLst>
          </p:cNvPr>
          <p:cNvCxnSpPr>
            <a:cxnSpLocks/>
          </p:cNvCxnSpPr>
          <p:nvPr/>
        </p:nvCxnSpPr>
        <p:spPr>
          <a:xfrm>
            <a:off x="0" y="2941581"/>
            <a:ext cx="951593" cy="0"/>
          </a:xfrm>
          <a:prstGeom prst="line">
            <a:avLst/>
          </a:prstGeom>
          <a:ln w="317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5445DA7-C6D6-D2F7-ED8A-1A70DA6A9F76}"/>
              </a:ext>
            </a:extLst>
          </p:cNvPr>
          <p:cNvSpPr txBox="1"/>
          <p:nvPr/>
        </p:nvSpPr>
        <p:spPr>
          <a:xfrm>
            <a:off x="1465942" y="2567749"/>
            <a:ext cx="3512457" cy="1025922"/>
          </a:xfrm>
          <a:prstGeom prst="rect">
            <a:avLst/>
          </a:prstGeom>
          <a:noFill/>
        </p:spPr>
        <p:txBody>
          <a:bodyPr wrap="square" numCol="1" spcCol="0" rtlCol="0" anchor="ctr">
            <a:spAutoFit/>
          </a:bodyPr>
          <a:lstStyle/>
          <a:p>
            <a:pPr>
              <a:lnSpc>
                <a:spcPts val="3600"/>
              </a:lnSpc>
            </a:pPr>
            <a:r>
              <a:rPr lang="en-US" sz="3500" kern="0" dirty="0">
                <a:solidFill>
                  <a:schemeClr val="tx1">
                    <a:lumMod val="75000"/>
                    <a:lumOff val="25000"/>
                  </a:schemeClr>
                </a:solidFill>
                <a:latin typeface="Poppins SemiBold" panose="00000700000000000000" pitchFamily="2" charset="0"/>
                <a:ea typeface="Montserrat Hairline" charset="0"/>
                <a:cs typeface="Poppins SemiBold" panose="00000700000000000000" pitchFamily="2" charset="0"/>
              </a:rPr>
              <a:t>Los Angeles County</a:t>
            </a:r>
          </a:p>
        </p:txBody>
      </p:sp>
      <p:sp>
        <p:nvSpPr>
          <p:cNvPr id="3" name="Rectangle 2">
            <a:extLst>
              <a:ext uri="{FF2B5EF4-FFF2-40B4-BE49-F238E27FC236}">
                <a16:creationId xmlns:a16="http://schemas.microsoft.com/office/drawing/2014/main" id="{0BAD5B21-0424-9D70-251A-22E890536091}"/>
              </a:ext>
            </a:extLst>
          </p:cNvPr>
          <p:cNvSpPr/>
          <p:nvPr/>
        </p:nvSpPr>
        <p:spPr>
          <a:xfrm>
            <a:off x="6362536" y="2746518"/>
            <a:ext cx="3956698" cy="1534779"/>
          </a:xfrm>
          <a:prstGeom prst="rect">
            <a:avLst/>
          </a:prstGeom>
        </p:spPr>
        <p:txBody>
          <a:bodyPr wrap="square">
            <a:spAutoFit/>
          </a:bodyPr>
          <a:lstStyle/>
          <a:p>
            <a:pPr>
              <a:lnSpc>
                <a:spcPct val="150000"/>
              </a:lnSpc>
            </a:pPr>
            <a:r>
              <a:rPr lang="en-US" sz="1600" dirty="0">
                <a:latin typeface="Poppins" panose="00000500000000000000" pitchFamily="2" charset="0"/>
                <a:cs typeface="Poppins" panose="00000500000000000000" pitchFamily="2" charset="0"/>
              </a:rPr>
              <a:t>The Los Angeles County Department of Children and Family Services (LA DCFS) receives more than 100,000 referrals per year.</a:t>
            </a:r>
          </a:p>
        </p:txBody>
      </p:sp>
      <p:sp>
        <p:nvSpPr>
          <p:cNvPr id="8" name="Rectangle 7">
            <a:extLst>
              <a:ext uri="{FF2B5EF4-FFF2-40B4-BE49-F238E27FC236}">
                <a16:creationId xmlns:a16="http://schemas.microsoft.com/office/drawing/2014/main" id="{2CCE263C-0EB5-834B-C195-509C546ADC6D}"/>
              </a:ext>
            </a:extLst>
          </p:cNvPr>
          <p:cNvSpPr/>
          <p:nvPr/>
        </p:nvSpPr>
        <p:spPr>
          <a:xfrm>
            <a:off x="6362536" y="1339716"/>
            <a:ext cx="3956698" cy="1165447"/>
          </a:xfrm>
          <a:prstGeom prst="rect">
            <a:avLst/>
          </a:prstGeom>
        </p:spPr>
        <p:txBody>
          <a:bodyPr wrap="square">
            <a:spAutoFit/>
          </a:bodyPr>
          <a:lstStyle/>
          <a:p>
            <a:pPr>
              <a:lnSpc>
                <a:spcPct val="150000"/>
              </a:lnSpc>
            </a:pPr>
            <a:r>
              <a:rPr lang="en-US" sz="1600" dirty="0">
                <a:latin typeface="Poppins" panose="00000500000000000000" pitchFamily="2" charset="0"/>
                <a:cs typeface="Poppins" panose="00000500000000000000" pitchFamily="2" charset="0"/>
              </a:rPr>
              <a:t>Largest county in the US with a population of 9.6 million and more than 2 million children.</a:t>
            </a:r>
          </a:p>
        </p:txBody>
      </p:sp>
      <p:sp>
        <p:nvSpPr>
          <p:cNvPr id="11" name="Rectangle 10">
            <a:extLst>
              <a:ext uri="{FF2B5EF4-FFF2-40B4-BE49-F238E27FC236}">
                <a16:creationId xmlns:a16="http://schemas.microsoft.com/office/drawing/2014/main" id="{D7E918CC-38E2-E259-8A22-6A108E7C0405}"/>
              </a:ext>
            </a:extLst>
          </p:cNvPr>
          <p:cNvSpPr/>
          <p:nvPr/>
        </p:nvSpPr>
        <p:spPr>
          <a:xfrm>
            <a:off x="6362536" y="4522652"/>
            <a:ext cx="3956698" cy="796115"/>
          </a:xfrm>
          <a:prstGeom prst="rect">
            <a:avLst/>
          </a:prstGeom>
        </p:spPr>
        <p:txBody>
          <a:bodyPr wrap="square">
            <a:spAutoFit/>
          </a:bodyPr>
          <a:lstStyle/>
          <a:p>
            <a:pPr>
              <a:lnSpc>
                <a:spcPct val="150000"/>
              </a:lnSpc>
            </a:pPr>
            <a:r>
              <a:rPr lang="en-US" sz="1600" dirty="0">
                <a:latin typeface="Poppins" panose="00000500000000000000" pitchFamily="2" charset="0"/>
                <a:cs typeface="Poppins" panose="00000500000000000000" pitchFamily="2" charset="0"/>
              </a:rPr>
              <a:t>Entries to foster care have declined by 36% in the last decade</a:t>
            </a:r>
          </a:p>
        </p:txBody>
      </p:sp>
    </p:spTree>
    <p:extLst>
      <p:ext uri="{BB962C8B-B14F-4D97-AF65-F5344CB8AC3E}">
        <p14:creationId xmlns:p14="http://schemas.microsoft.com/office/powerpoint/2010/main" val="297621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7FA30-D18A-0D5D-AE55-4D80E11B8CBA}"/>
              </a:ext>
            </a:extLst>
          </p:cNvPr>
          <p:cNvSpPr txBox="1"/>
          <p:nvPr/>
        </p:nvSpPr>
        <p:spPr>
          <a:xfrm>
            <a:off x="533400" y="773757"/>
            <a:ext cx="10287000"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Gabriel Fernandez (died of abuse and torture; May 24, 2013)</a:t>
            </a:r>
          </a:p>
        </p:txBody>
      </p:sp>
      <p:pic>
        <p:nvPicPr>
          <p:cNvPr id="4" name="Picture 3">
            <a:extLst>
              <a:ext uri="{FF2B5EF4-FFF2-40B4-BE49-F238E27FC236}">
                <a16:creationId xmlns:a16="http://schemas.microsoft.com/office/drawing/2014/main" id="{AD2BF545-C470-8A6B-2724-87E016C6DA65}"/>
              </a:ext>
            </a:extLst>
          </p:cNvPr>
          <p:cNvPicPr>
            <a:picLocks noChangeAspect="1"/>
          </p:cNvPicPr>
          <p:nvPr/>
        </p:nvPicPr>
        <p:blipFill>
          <a:blip r:embed="rId3"/>
          <a:srcRect t="552"/>
          <a:stretch/>
        </p:blipFill>
        <p:spPr>
          <a:xfrm>
            <a:off x="533399" y="1558635"/>
            <a:ext cx="11111345" cy="5000104"/>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2265552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A825F2-153E-4588-8D34-580FFDBB9FE8}"/>
              </a:ext>
            </a:extLst>
          </p:cNvPr>
          <p:cNvPicPr>
            <a:picLocks noChangeAspect="1"/>
          </p:cNvPicPr>
          <p:nvPr/>
        </p:nvPicPr>
        <p:blipFill>
          <a:blip r:embed="rId3"/>
          <a:stretch>
            <a:fillRect/>
          </a:stretch>
        </p:blipFill>
        <p:spPr>
          <a:xfrm>
            <a:off x="5238036" y="0"/>
            <a:ext cx="7199293" cy="6858000"/>
          </a:xfrm>
          <a:prstGeom prst="rect">
            <a:avLst/>
          </a:prstGeom>
        </p:spPr>
      </p:pic>
      <p:sp>
        <p:nvSpPr>
          <p:cNvPr id="4" name="TextBox 3">
            <a:extLst>
              <a:ext uri="{FF2B5EF4-FFF2-40B4-BE49-F238E27FC236}">
                <a16:creationId xmlns:a16="http://schemas.microsoft.com/office/drawing/2014/main" id="{A78B7B46-FF9B-412D-BAA7-15DBF917DB3C}"/>
              </a:ext>
            </a:extLst>
          </p:cNvPr>
          <p:cNvSpPr txBox="1"/>
          <p:nvPr/>
        </p:nvSpPr>
        <p:spPr>
          <a:xfrm>
            <a:off x="443655" y="1589929"/>
            <a:ext cx="4713027" cy="492443"/>
          </a:xfrm>
          <a:prstGeom prst="rect">
            <a:avLst/>
          </a:prstGeom>
          <a:noFill/>
        </p:spPr>
        <p:txBody>
          <a:bodyPr wrap="square" lIns="0" tIns="0" rIns="0" bIns="0" rtlCol="0">
            <a:spAutoFit/>
          </a:bodyPr>
          <a:lstStyle/>
          <a:p>
            <a:pPr algn="ctr">
              <a:spcAft>
                <a:spcPts val="800"/>
              </a:spcAft>
            </a:pPr>
            <a:r>
              <a:rPr lang="en-US" sz="3200" dirty="0">
                <a:latin typeface="Poppins" panose="00000500000000000000" pitchFamily="2" charset="0"/>
                <a:cs typeface="Poppins" panose="00000500000000000000" pitchFamily="2" charset="0"/>
              </a:rPr>
              <a:t>Systemic Challenges</a:t>
            </a:r>
          </a:p>
        </p:txBody>
      </p:sp>
      <p:cxnSp>
        <p:nvCxnSpPr>
          <p:cNvPr id="6" name="Straight Arrow Connector 5">
            <a:extLst>
              <a:ext uri="{FF2B5EF4-FFF2-40B4-BE49-F238E27FC236}">
                <a16:creationId xmlns:a16="http://schemas.microsoft.com/office/drawing/2014/main" id="{D070739F-DF03-41A5-BAB0-E2640541B941}"/>
              </a:ext>
            </a:extLst>
          </p:cNvPr>
          <p:cNvCxnSpPr>
            <a:cxnSpLocks/>
          </p:cNvCxnSpPr>
          <p:nvPr/>
        </p:nvCxnSpPr>
        <p:spPr>
          <a:xfrm>
            <a:off x="214745" y="1323109"/>
            <a:ext cx="6421101" cy="65929"/>
          </a:xfrm>
          <a:prstGeom prst="straightConnector1">
            <a:avLst/>
          </a:prstGeom>
          <a:ln>
            <a:solidFill>
              <a:srgbClr val="00B0F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138980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08CDD-5D54-3F75-BB97-F2461A189264}"/>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D08F75D8-B23C-3522-C4B8-3FD49050E494}"/>
              </a:ext>
            </a:extLst>
          </p:cNvPr>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B853BBB3-70A5-1AE2-89AB-A2F841A70129}"/>
              </a:ext>
            </a:extLst>
          </p:cNvPr>
          <p:cNvSpPr txBox="1"/>
          <p:nvPr/>
        </p:nvSpPr>
        <p:spPr>
          <a:xfrm>
            <a:off x="1572992" y="2255891"/>
            <a:ext cx="2160807" cy="246221"/>
          </a:xfrm>
          <a:prstGeom prst="rect">
            <a:avLst/>
          </a:prstGeom>
          <a:noFill/>
        </p:spPr>
        <p:txBody>
          <a:bodyPr wrap="square" lIns="0" tIns="0" rIns="0" bIns="0" rtlCol="0">
            <a:spAutoFit/>
          </a:bodyPr>
          <a:lstStyle/>
          <a:p>
            <a:endParaRPr lang="en-US" sz="1600" cap="all" spc="400" dirty="0">
              <a:solidFill>
                <a:schemeClr val="bg1"/>
              </a:solidFill>
              <a:latin typeface="Poppins Medium" panose="00000600000000000000" pitchFamily="2" charset="0"/>
              <a:cs typeface="Poppins Medium" panose="00000600000000000000" pitchFamily="2" charset="0"/>
            </a:endParaRPr>
          </a:p>
        </p:txBody>
      </p:sp>
      <p:cxnSp>
        <p:nvCxnSpPr>
          <p:cNvPr id="34" name="Straight Connector 33">
            <a:extLst>
              <a:ext uri="{FF2B5EF4-FFF2-40B4-BE49-F238E27FC236}">
                <a16:creationId xmlns:a16="http://schemas.microsoft.com/office/drawing/2014/main" id="{FADCBE05-EA6C-E980-E600-2B25E8EE7E54}"/>
              </a:ext>
            </a:extLst>
          </p:cNvPr>
          <p:cNvCxnSpPr>
            <a:cxnSpLocks/>
          </p:cNvCxnSpPr>
          <p:nvPr/>
        </p:nvCxnSpPr>
        <p:spPr>
          <a:xfrm>
            <a:off x="0" y="2941581"/>
            <a:ext cx="95159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521064-BD5D-A420-27A9-42E638FF6F78}"/>
              </a:ext>
            </a:extLst>
          </p:cNvPr>
          <p:cNvSpPr txBox="1"/>
          <p:nvPr/>
        </p:nvSpPr>
        <p:spPr>
          <a:xfrm>
            <a:off x="1465943" y="2676621"/>
            <a:ext cx="5405912" cy="564257"/>
          </a:xfrm>
          <a:prstGeom prst="rect">
            <a:avLst/>
          </a:prstGeom>
          <a:noFill/>
        </p:spPr>
        <p:txBody>
          <a:bodyPr wrap="square" numCol="1" spcCol="0" rtlCol="0" anchor="ctr">
            <a:spAutoFit/>
          </a:bodyPr>
          <a:lstStyle/>
          <a:p>
            <a:pPr>
              <a:lnSpc>
                <a:spcPts val="3600"/>
              </a:lnSpc>
            </a:pPr>
            <a:r>
              <a:rPr lang="en-US" sz="3500" kern="0" dirty="0">
                <a:solidFill>
                  <a:schemeClr val="bg1"/>
                </a:solidFill>
                <a:latin typeface="Poppins SemiBold" panose="00000700000000000000" pitchFamily="2" charset="0"/>
                <a:ea typeface="Montserrat Hairline" charset="0"/>
                <a:cs typeface="Poppins SemiBold" panose="00000700000000000000" pitchFamily="2" charset="0"/>
              </a:rPr>
              <a:t>Implementation</a:t>
            </a:r>
          </a:p>
        </p:txBody>
      </p:sp>
    </p:spTree>
    <p:extLst>
      <p:ext uri="{BB962C8B-B14F-4D97-AF65-F5344CB8AC3E}">
        <p14:creationId xmlns:p14="http://schemas.microsoft.com/office/powerpoint/2010/main" val="143999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2A5228-6A91-429B-AFDC-5872D3719CE7}"/>
              </a:ext>
            </a:extLst>
          </p:cNvPr>
          <p:cNvPicPr>
            <a:picLocks noChangeAspect="1"/>
          </p:cNvPicPr>
          <p:nvPr/>
        </p:nvPicPr>
        <p:blipFill>
          <a:blip r:embed="rId3"/>
          <a:stretch>
            <a:fillRect/>
          </a:stretch>
        </p:blipFill>
        <p:spPr>
          <a:xfrm>
            <a:off x="0" y="718308"/>
            <a:ext cx="9851114" cy="5421383"/>
          </a:xfrm>
          <a:prstGeom prst="rect">
            <a:avLst/>
          </a:prstGeom>
        </p:spPr>
      </p:pic>
      <p:sp>
        <p:nvSpPr>
          <p:cNvPr id="5" name="TextBox 4">
            <a:extLst>
              <a:ext uri="{FF2B5EF4-FFF2-40B4-BE49-F238E27FC236}">
                <a16:creationId xmlns:a16="http://schemas.microsoft.com/office/drawing/2014/main" id="{EE9EBA54-C02C-4039-BDE1-8969DD1DAB3B}"/>
              </a:ext>
            </a:extLst>
          </p:cNvPr>
          <p:cNvSpPr txBox="1"/>
          <p:nvPr/>
        </p:nvSpPr>
        <p:spPr>
          <a:xfrm>
            <a:off x="9851113" y="4554723"/>
            <a:ext cx="2237369" cy="1221168"/>
          </a:xfrm>
          <a:prstGeom prst="rect">
            <a:avLst/>
          </a:prstGeom>
          <a:noFill/>
        </p:spPr>
        <p:txBody>
          <a:bodyPr wrap="square" rtlCol="0">
            <a:spAutoFit/>
          </a:bodyPr>
          <a:lstStyle/>
          <a:p>
            <a:r>
              <a:rPr lang="en-US" sz="1467" dirty="0">
                <a:latin typeface="Abadi" panose="020B0604020104020204" pitchFamily="34" charset="0"/>
              </a:rPr>
              <a:t>Not replacing other tools, simply making information more easily accessible to supervisors in a standardized format.</a:t>
            </a:r>
          </a:p>
        </p:txBody>
      </p:sp>
      <p:cxnSp>
        <p:nvCxnSpPr>
          <p:cNvPr id="7" name="Straight Arrow Connector 6">
            <a:extLst>
              <a:ext uri="{FF2B5EF4-FFF2-40B4-BE49-F238E27FC236}">
                <a16:creationId xmlns:a16="http://schemas.microsoft.com/office/drawing/2014/main" id="{1967B22F-D781-435B-9725-A3048ABF094F}"/>
              </a:ext>
            </a:extLst>
          </p:cNvPr>
          <p:cNvCxnSpPr>
            <a:cxnSpLocks/>
          </p:cNvCxnSpPr>
          <p:nvPr/>
        </p:nvCxnSpPr>
        <p:spPr>
          <a:xfrm flipH="1" flipV="1">
            <a:off x="9311646" y="5076236"/>
            <a:ext cx="359646" cy="144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2728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2BAA2F-296A-7510-3F56-AEF4598C49E8}"/>
              </a:ext>
            </a:extLst>
          </p:cNvPr>
          <p:cNvCxnSpPr>
            <a:cxnSpLocks/>
          </p:cNvCxnSpPr>
          <p:nvPr/>
        </p:nvCxnSpPr>
        <p:spPr>
          <a:xfrm>
            <a:off x="0" y="1607549"/>
            <a:ext cx="951593" cy="0"/>
          </a:xfrm>
          <a:prstGeom prst="line">
            <a:avLst/>
          </a:prstGeom>
          <a:ln w="317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14785C-679E-65F0-FEDA-EE99741E8C46}"/>
              </a:ext>
            </a:extLst>
          </p:cNvPr>
          <p:cNvSpPr txBox="1"/>
          <p:nvPr/>
        </p:nvSpPr>
        <p:spPr>
          <a:xfrm>
            <a:off x="1465942" y="1419111"/>
            <a:ext cx="8467272" cy="564257"/>
          </a:xfrm>
          <a:prstGeom prst="rect">
            <a:avLst/>
          </a:prstGeom>
          <a:noFill/>
        </p:spPr>
        <p:txBody>
          <a:bodyPr wrap="square" numCol="1" spcCol="0" rtlCol="0" anchor="ctr">
            <a:spAutoFit/>
          </a:bodyPr>
          <a:lstStyle/>
          <a:p>
            <a:pPr>
              <a:lnSpc>
                <a:spcPts val="3600"/>
              </a:lnSpc>
            </a:pPr>
            <a:r>
              <a:rPr lang="en-US" sz="3500" kern="0" dirty="0">
                <a:solidFill>
                  <a:schemeClr val="tx1">
                    <a:lumMod val="75000"/>
                    <a:lumOff val="25000"/>
                  </a:schemeClr>
                </a:solidFill>
                <a:latin typeface="Poppins SemiBold" panose="00000700000000000000" pitchFamily="2" charset="0"/>
                <a:ea typeface="Montserrat Hairline" charset="0"/>
                <a:cs typeface="Poppins SemiBold" panose="00000700000000000000" pitchFamily="2" charset="0"/>
              </a:rPr>
              <a:t>Five Things</a:t>
            </a:r>
          </a:p>
        </p:txBody>
      </p:sp>
      <p:sp>
        <p:nvSpPr>
          <p:cNvPr id="39" name="TextBox 38">
            <a:extLst>
              <a:ext uri="{FF2B5EF4-FFF2-40B4-BE49-F238E27FC236}">
                <a16:creationId xmlns:a16="http://schemas.microsoft.com/office/drawing/2014/main" id="{8AEE6D24-8769-D2F9-1037-6DA589E1D074}"/>
              </a:ext>
            </a:extLst>
          </p:cNvPr>
          <p:cNvSpPr txBox="1"/>
          <p:nvPr/>
        </p:nvSpPr>
        <p:spPr>
          <a:xfrm>
            <a:off x="1465942" y="2268347"/>
            <a:ext cx="9887858" cy="3693319"/>
          </a:xfrm>
          <a:prstGeom prst="rect">
            <a:avLst/>
          </a:prstGeom>
          <a:noFill/>
        </p:spPr>
        <p:txBody>
          <a:bodyPr wrap="square" rtlCol="0">
            <a:spAutoFit/>
          </a:bodyPr>
          <a:lstStyle/>
          <a:p>
            <a:pPr marL="514350" indent="-514350" fontAlgn="base">
              <a:buAutoNum type="arabicPeriod"/>
            </a:pPr>
            <a:r>
              <a:rPr lang="en-US" dirty="0">
                <a:solidFill>
                  <a:schemeClr val="tx1">
                    <a:lumMod val="85000"/>
                    <a:lumOff val="15000"/>
                  </a:schemeClr>
                </a:solidFill>
                <a:latin typeface="Poppins Light" panose="00000400000000000000" pitchFamily="2" charset="0"/>
                <a:cs typeface="Poppins Light" panose="00000400000000000000" pitchFamily="2" charset="0"/>
              </a:rPr>
              <a:t>Child Welfare agencies have been using risk algorithms for more than 25 years</a:t>
            </a:r>
          </a:p>
          <a:p>
            <a:pPr marL="514350" indent="-514350" fontAlgn="base">
              <a:buAutoNum type="arabicPeriod"/>
            </a:pPr>
            <a:endParaRPr lang="en-US" dirty="0">
              <a:solidFill>
                <a:schemeClr val="tx1">
                  <a:lumMod val="85000"/>
                  <a:lumOff val="15000"/>
                </a:schemeClr>
              </a:solidFill>
              <a:latin typeface="Poppins Light" panose="00000400000000000000" pitchFamily="2" charset="0"/>
              <a:cs typeface="Poppins Light" panose="00000400000000000000" pitchFamily="2" charset="0"/>
            </a:endParaRPr>
          </a:p>
          <a:p>
            <a:pPr marL="514350" indent="-514350" fontAlgn="base">
              <a:buAutoNum type="arabicPeriod"/>
            </a:pPr>
            <a:r>
              <a:rPr lang="en-US" dirty="0">
                <a:solidFill>
                  <a:schemeClr val="tx1">
                    <a:lumMod val="85000"/>
                    <a:lumOff val="15000"/>
                  </a:schemeClr>
                </a:solidFill>
                <a:latin typeface="Poppins Light" panose="00000400000000000000" pitchFamily="2" charset="0"/>
                <a:cs typeface="Poppins Light" panose="00000400000000000000" pitchFamily="2" charset="0"/>
              </a:rPr>
              <a:t>The risk tools agencies are using are rudimentary and out of date</a:t>
            </a:r>
          </a:p>
          <a:p>
            <a:pPr marL="514350" indent="-514350" fontAlgn="base">
              <a:buAutoNum type="arabicPeriod"/>
            </a:pPr>
            <a:endParaRPr lang="en-US" dirty="0">
              <a:solidFill>
                <a:schemeClr val="tx1">
                  <a:lumMod val="85000"/>
                  <a:lumOff val="15000"/>
                </a:schemeClr>
              </a:solidFill>
              <a:latin typeface="Poppins Light" panose="00000400000000000000" pitchFamily="2" charset="0"/>
              <a:cs typeface="Poppins Light" panose="00000400000000000000" pitchFamily="2" charset="0"/>
            </a:endParaRPr>
          </a:p>
          <a:p>
            <a:pPr marL="514350" indent="-514350" fontAlgn="base">
              <a:buAutoNum type="arabicPeriod"/>
            </a:pPr>
            <a:r>
              <a:rPr lang="en-US" dirty="0">
                <a:solidFill>
                  <a:schemeClr val="tx1">
                    <a:lumMod val="85000"/>
                    <a:lumOff val="15000"/>
                  </a:schemeClr>
                </a:solidFill>
                <a:latin typeface="Poppins Light" panose="00000400000000000000" pitchFamily="2" charset="0"/>
                <a:cs typeface="Poppins Light" panose="00000400000000000000" pitchFamily="2" charset="0"/>
              </a:rPr>
              <a:t>The correct question is NOT “Is this perfect”. We should instead ask “Is this better than what we are currently doing / using?”</a:t>
            </a:r>
          </a:p>
          <a:p>
            <a:pPr marL="514350" indent="-514350" fontAlgn="base">
              <a:buAutoNum type="arabicPeriod"/>
            </a:pPr>
            <a:endParaRPr lang="en-US" dirty="0">
              <a:solidFill>
                <a:schemeClr val="tx1">
                  <a:lumMod val="85000"/>
                  <a:lumOff val="15000"/>
                </a:schemeClr>
              </a:solidFill>
              <a:latin typeface="Poppins Light" panose="00000400000000000000" pitchFamily="2" charset="0"/>
              <a:cs typeface="Poppins Light" panose="00000400000000000000" pitchFamily="2" charset="0"/>
            </a:endParaRPr>
          </a:p>
          <a:p>
            <a:pPr marL="514350" indent="-514350" fontAlgn="base">
              <a:buAutoNum type="arabicPeriod"/>
            </a:pPr>
            <a:r>
              <a:rPr lang="en-US" dirty="0">
                <a:solidFill>
                  <a:schemeClr val="tx1">
                    <a:lumMod val="85000"/>
                    <a:lumOff val="15000"/>
                  </a:schemeClr>
                </a:solidFill>
                <a:latin typeface="Poppins Light" panose="00000400000000000000" pitchFamily="2" charset="0"/>
                <a:cs typeface="Poppins Light" panose="00000400000000000000" pitchFamily="2" charset="0"/>
              </a:rPr>
              <a:t>Child protection is incredibly difficult – we ask our system to be both reactive and preventive. We are failing to equip our workforce with the technology and tools they need.</a:t>
            </a:r>
          </a:p>
          <a:p>
            <a:pPr marL="514350" indent="-514350" fontAlgn="base">
              <a:buAutoNum type="arabicPeriod"/>
            </a:pPr>
            <a:endParaRPr lang="en-US" dirty="0">
              <a:solidFill>
                <a:schemeClr val="tx1">
                  <a:lumMod val="85000"/>
                  <a:lumOff val="15000"/>
                </a:schemeClr>
              </a:solidFill>
              <a:latin typeface="Poppins Light" panose="00000400000000000000" pitchFamily="2" charset="0"/>
              <a:cs typeface="Poppins Light" panose="00000400000000000000" pitchFamily="2" charset="0"/>
            </a:endParaRPr>
          </a:p>
          <a:p>
            <a:pPr marL="514350" indent="-514350" fontAlgn="base">
              <a:buAutoNum type="arabicPeriod"/>
            </a:pPr>
            <a:r>
              <a:rPr lang="en-US" dirty="0">
                <a:solidFill>
                  <a:schemeClr val="tx1">
                    <a:lumMod val="85000"/>
                    <a:lumOff val="15000"/>
                  </a:schemeClr>
                </a:solidFill>
                <a:latin typeface="Poppins Light" panose="00000400000000000000" pitchFamily="2" charset="0"/>
                <a:cs typeface="Poppins Light" panose="00000400000000000000" pitchFamily="2" charset="0"/>
              </a:rPr>
              <a:t>“</a:t>
            </a:r>
            <a:r>
              <a:rPr lang="en-US" i="1" dirty="0">
                <a:solidFill>
                  <a:schemeClr val="tx1">
                    <a:lumMod val="85000"/>
                    <a:lumOff val="15000"/>
                  </a:schemeClr>
                </a:solidFill>
                <a:latin typeface="Poppins Light" panose="00000400000000000000" pitchFamily="2" charset="0"/>
                <a:cs typeface="Poppins Light" panose="00000400000000000000" pitchFamily="2" charset="0"/>
              </a:rPr>
              <a:t>This will solve all of our problems and we don’t need a skilled workforce because an algorithm can make decisions for us</a:t>
            </a:r>
            <a:r>
              <a:rPr lang="en-US" dirty="0">
                <a:solidFill>
                  <a:schemeClr val="tx1">
                    <a:lumMod val="85000"/>
                    <a:lumOff val="15000"/>
                  </a:schemeClr>
                </a:solidFill>
                <a:latin typeface="Poppins Light" panose="00000400000000000000" pitchFamily="2" charset="0"/>
                <a:cs typeface="Poppins Light" panose="00000400000000000000" pitchFamily="2" charset="0"/>
              </a:rPr>
              <a:t>.” ---SAID NO ONE EVER.</a:t>
            </a:r>
          </a:p>
        </p:txBody>
      </p:sp>
    </p:spTree>
    <p:extLst>
      <p:ext uri="{BB962C8B-B14F-4D97-AF65-F5344CB8AC3E}">
        <p14:creationId xmlns:p14="http://schemas.microsoft.com/office/powerpoint/2010/main" val="141701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Call center outline">
            <a:extLst>
              <a:ext uri="{FF2B5EF4-FFF2-40B4-BE49-F238E27FC236}">
                <a16:creationId xmlns:a16="http://schemas.microsoft.com/office/drawing/2014/main" id="{76642937-34C1-F4CF-162F-12F99D512D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938" y="3257550"/>
            <a:ext cx="914400" cy="914400"/>
          </a:xfrm>
          <a:prstGeom prst="rect">
            <a:avLst/>
          </a:prstGeom>
        </p:spPr>
      </p:pic>
      <p:pic>
        <p:nvPicPr>
          <p:cNvPr id="7" name="Graphic 6" descr="Group outline">
            <a:extLst>
              <a:ext uri="{FF2B5EF4-FFF2-40B4-BE49-F238E27FC236}">
                <a16:creationId xmlns:a16="http://schemas.microsoft.com/office/drawing/2014/main" id="{E4C98022-7289-45F0-0D46-37112C256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31621" y="3086081"/>
            <a:ext cx="914400" cy="914400"/>
          </a:xfrm>
          <a:prstGeom prst="rect">
            <a:avLst/>
          </a:prstGeom>
        </p:spPr>
      </p:pic>
      <p:pic>
        <p:nvPicPr>
          <p:cNvPr id="9" name="Graphic 8" descr="Children outline">
            <a:extLst>
              <a:ext uri="{FF2B5EF4-FFF2-40B4-BE49-F238E27FC236}">
                <a16:creationId xmlns:a16="http://schemas.microsoft.com/office/drawing/2014/main" id="{646D3EF0-94C4-8FF4-4535-FB5E95D22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1621" y="3714750"/>
            <a:ext cx="914400" cy="914400"/>
          </a:xfrm>
          <a:prstGeom prst="rect">
            <a:avLst/>
          </a:prstGeom>
        </p:spPr>
      </p:pic>
      <p:pic>
        <p:nvPicPr>
          <p:cNvPr id="11" name="Graphic 10" descr="Upload outline">
            <a:extLst>
              <a:ext uri="{FF2B5EF4-FFF2-40B4-BE49-F238E27FC236}">
                <a16:creationId xmlns:a16="http://schemas.microsoft.com/office/drawing/2014/main" id="{7C3C467F-BA50-FB5A-0E60-C35088F25B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6950" y="3000376"/>
            <a:ext cx="914400" cy="914400"/>
          </a:xfrm>
          <a:prstGeom prst="rect">
            <a:avLst/>
          </a:prstGeom>
        </p:spPr>
      </p:pic>
      <p:pic>
        <p:nvPicPr>
          <p:cNvPr id="13" name="Graphic 12" descr="Download from cloud outline">
            <a:extLst>
              <a:ext uri="{FF2B5EF4-FFF2-40B4-BE49-F238E27FC236}">
                <a16:creationId xmlns:a16="http://schemas.microsoft.com/office/drawing/2014/main" id="{FBDD514F-F737-7906-A09A-031FE8E5CA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24285" y="3000376"/>
            <a:ext cx="914400" cy="914400"/>
          </a:xfrm>
          <a:prstGeom prst="rect">
            <a:avLst/>
          </a:prstGeom>
        </p:spPr>
      </p:pic>
      <p:pic>
        <p:nvPicPr>
          <p:cNvPr id="15" name="Graphic 14" descr="Laptop outline">
            <a:extLst>
              <a:ext uri="{FF2B5EF4-FFF2-40B4-BE49-F238E27FC236}">
                <a16:creationId xmlns:a16="http://schemas.microsoft.com/office/drawing/2014/main" id="{5575E827-E924-E8A7-614A-82BAB0FCDD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16950" y="3714750"/>
            <a:ext cx="914400" cy="914400"/>
          </a:xfrm>
          <a:prstGeom prst="rect">
            <a:avLst/>
          </a:prstGeom>
        </p:spPr>
      </p:pic>
      <p:pic>
        <p:nvPicPr>
          <p:cNvPr id="17" name="Graphic 16" descr="Table outline">
            <a:extLst>
              <a:ext uri="{FF2B5EF4-FFF2-40B4-BE49-F238E27FC236}">
                <a16:creationId xmlns:a16="http://schemas.microsoft.com/office/drawing/2014/main" id="{C23F9877-EB54-F55E-517A-857E349DFBA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24285" y="3714750"/>
            <a:ext cx="914400" cy="914400"/>
          </a:xfrm>
          <a:prstGeom prst="rect">
            <a:avLst/>
          </a:prstGeom>
        </p:spPr>
      </p:pic>
      <p:pic>
        <p:nvPicPr>
          <p:cNvPr id="19" name="Graphic 18" descr="Email outline">
            <a:extLst>
              <a:ext uri="{FF2B5EF4-FFF2-40B4-BE49-F238E27FC236}">
                <a16:creationId xmlns:a16="http://schemas.microsoft.com/office/drawing/2014/main" id="{A9B2FA9F-D7C0-C822-9FEF-A3195EE3B4B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85580" y="3321863"/>
            <a:ext cx="914400" cy="914400"/>
          </a:xfrm>
          <a:prstGeom prst="rect">
            <a:avLst/>
          </a:prstGeom>
        </p:spPr>
      </p:pic>
      <p:pic>
        <p:nvPicPr>
          <p:cNvPr id="21" name="Graphic 20" descr="Business Growth outline">
            <a:extLst>
              <a:ext uri="{FF2B5EF4-FFF2-40B4-BE49-F238E27FC236}">
                <a16:creationId xmlns:a16="http://schemas.microsoft.com/office/drawing/2014/main" id="{6B89FD8C-D00F-DB3C-F79E-65DC297C004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967536" y="3429000"/>
            <a:ext cx="914400" cy="914400"/>
          </a:xfrm>
          <a:prstGeom prst="rect">
            <a:avLst/>
          </a:prstGeom>
        </p:spPr>
      </p:pic>
      <p:pic>
        <p:nvPicPr>
          <p:cNvPr id="23" name="Graphic 22" descr="Programmer female outline">
            <a:extLst>
              <a:ext uri="{FF2B5EF4-FFF2-40B4-BE49-F238E27FC236}">
                <a16:creationId xmlns:a16="http://schemas.microsoft.com/office/drawing/2014/main" id="{6865F6E1-D471-B40A-DFA6-4DA1D956983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817893" y="3257550"/>
            <a:ext cx="914400" cy="914400"/>
          </a:xfrm>
          <a:prstGeom prst="rect">
            <a:avLst/>
          </a:prstGeom>
        </p:spPr>
      </p:pic>
      <p:cxnSp>
        <p:nvCxnSpPr>
          <p:cNvPr id="27" name="Straight Arrow Connector 26">
            <a:extLst>
              <a:ext uri="{FF2B5EF4-FFF2-40B4-BE49-F238E27FC236}">
                <a16:creationId xmlns:a16="http://schemas.microsoft.com/office/drawing/2014/main" id="{AE4F76C0-5ECD-E816-0DF9-F9ABB5F9D1C1}"/>
              </a:ext>
            </a:extLst>
          </p:cNvPr>
          <p:cNvCxnSpPr>
            <a:cxnSpLocks/>
          </p:cNvCxnSpPr>
          <p:nvPr/>
        </p:nvCxnSpPr>
        <p:spPr>
          <a:xfrm>
            <a:off x="0" y="3800475"/>
            <a:ext cx="102870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C8EA41B-CD62-6840-80F7-CE8029DA48DE}"/>
              </a:ext>
            </a:extLst>
          </p:cNvPr>
          <p:cNvCxnSpPr>
            <a:cxnSpLocks/>
          </p:cNvCxnSpPr>
          <p:nvPr/>
        </p:nvCxnSpPr>
        <p:spPr>
          <a:xfrm flipV="1">
            <a:off x="10653720" y="3800475"/>
            <a:ext cx="1212056" cy="23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D0ACF48-96C1-DD66-9854-B2D3BB455907}"/>
              </a:ext>
            </a:extLst>
          </p:cNvPr>
          <p:cNvCxnSpPr>
            <a:cxnSpLocks/>
          </p:cNvCxnSpPr>
          <p:nvPr/>
        </p:nvCxnSpPr>
        <p:spPr>
          <a:xfrm>
            <a:off x="1902600" y="3800475"/>
            <a:ext cx="5143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2D18B54-6D9B-AAFD-1844-B7B0688F66D4}"/>
              </a:ext>
            </a:extLst>
          </p:cNvPr>
          <p:cNvCxnSpPr>
            <a:cxnSpLocks/>
          </p:cNvCxnSpPr>
          <p:nvPr/>
        </p:nvCxnSpPr>
        <p:spPr>
          <a:xfrm>
            <a:off x="3409935" y="3802856"/>
            <a:ext cx="5143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A1C89A3-8132-9AB1-7E0C-BCE74335B702}"/>
              </a:ext>
            </a:extLst>
          </p:cNvPr>
          <p:cNvCxnSpPr>
            <a:cxnSpLocks/>
          </p:cNvCxnSpPr>
          <p:nvPr/>
        </p:nvCxnSpPr>
        <p:spPr>
          <a:xfrm>
            <a:off x="4838685" y="3852862"/>
            <a:ext cx="5143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29664D5-FE6A-B8E9-A89F-24939F91499A}"/>
              </a:ext>
            </a:extLst>
          </p:cNvPr>
          <p:cNvCxnSpPr>
            <a:cxnSpLocks/>
          </p:cNvCxnSpPr>
          <p:nvPr/>
        </p:nvCxnSpPr>
        <p:spPr>
          <a:xfrm>
            <a:off x="6398400" y="3852862"/>
            <a:ext cx="5143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D6DF1C6-19FD-5EAD-090E-18816BB00BC5}"/>
              </a:ext>
            </a:extLst>
          </p:cNvPr>
          <p:cNvCxnSpPr>
            <a:cxnSpLocks/>
          </p:cNvCxnSpPr>
          <p:nvPr/>
        </p:nvCxnSpPr>
        <p:spPr>
          <a:xfrm>
            <a:off x="7931943" y="3788569"/>
            <a:ext cx="5143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243DCE8-9D16-2D29-A8E5-ABFE979C6DA4}"/>
              </a:ext>
            </a:extLst>
          </p:cNvPr>
          <p:cNvCxnSpPr>
            <a:cxnSpLocks/>
          </p:cNvCxnSpPr>
          <p:nvPr/>
        </p:nvCxnSpPr>
        <p:spPr>
          <a:xfrm>
            <a:off x="9360693" y="3852862"/>
            <a:ext cx="5143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0B294FF-DA0F-9BE1-B25A-D46DF4D6C01D}"/>
              </a:ext>
            </a:extLst>
          </p:cNvPr>
          <p:cNvSpPr txBox="1"/>
          <p:nvPr/>
        </p:nvSpPr>
        <p:spPr>
          <a:xfrm>
            <a:off x="912019" y="2585312"/>
            <a:ext cx="1138238" cy="523220"/>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Hotline Screening</a:t>
            </a:r>
          </a:p>
        </p:txBody>
      </p:sp>
      <p:sp>
        <p:nvSpPr>
          <p:cNvPr id="42" name="TextBox 41">
            <a:extLst>
              <a:ext uri="{FF2B5EF4-FFF2-40B4-BE49-F238E27FC236}">
                <a16:creationId xmlns:a16="http://schemas.microsoft.com/office/drawing/2014/main" id="{4119F96E-77EB-D2A4-11E5-80FEDF482821}"/>
              </a:ext>
            </a:extLst>
          </p:cNvPr>
          <p:cNvSpPr txBox="1"/>
          <p:nvPr/>
        </p:nvSpPr>
        <p:spPr>
          <a:xfrm>
            <a:off x="2305031" y="4820304"/>
            <a:ext cx="1138238" cy="523220"/>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CWS/CMS </a:t>
            </a:r>
          </a:p>
          <a:p>
            <a:pPr algn="ctr"/>
            <a:r>
              <a:rPr lang="en-US" sz="1400" dirty="0">
                <a:latin typeface="Poppins" panose="00000500000000000000" pitchFamily="2" charset="0"/>
                <a:cs typeface="Poppins" panose="00000500000000000000" pitchFamily="2" charset="0"/>
              </a:rPr>
              <a:t>[CARES]</a:t>
            </a:r>
          </a:p>
        </p:txBody>
      </p:sp>
      <p:sp>
        <p:nvSpPr>
          <p:cNvPr id="43" name="TextBox 42">
            <a:extLst>
              <a:ext uri="{FF2B5EF4-FFF2-40B4-BE49-F238E27FC236}">
                <a16:creationId xmlns:a16="http://schemas.microsoft.com/office/drawing/2014/main" id="{1FE5BCD1-1F3C-792B-1B09-7BD0BBAB6BD0}"/>
              </a:ext>
            </a:extLst>
          </p:cNvPr>
          <p:cNvSpPr txBox="1"/>
          <p:nvPr/>
        </p:nvSpPr>
        <p:spPr>
          <a:xfrm>
            <a:off x="3812366" y="2495678"/>
            <a:ext cx="1138238" cy="523220"/>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LA DCFS DataMart</a:t>
            </a:r>
          </a:p>
        </p:txBody>
      </p:sp>
      <p:sp>
        <p:nvSpPr>
          <p:cNvPr id="44" name="TextBox 43">
            <a:extLst>
              <a:ext uri="{FF2B5EF4-FFF2-40B4-BE49-F238E27FC236}">
                <a16:creationId xmlns:a16="http://schemas.microsoft.com/office/drawing/2014/main" id="{69724D62-AAD4-8DDD-D994-ADA217C95CC5}"/>
              </a:ext>
            </a:extLst>
          </p:cNvPr>
          <p:cNvSpPr txBox="1"/>
          <p:nvPr/>
        </p:nvSpPr>
        <p:spPr>
          <a:xfrm>
            <a:off x="5095860" y="4834445"/>
            <a:ext cx="1643077" cy="523220"/>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Person-Specific Information</a:t>
            </a:r>
          </a:p>
        </p:txBody>
      </p:sp>
      <p:sp>
        <p:nvSpPr>
          <p:cNvPr id="45" name="TextBox 44">
            <a:extLst>
              <a:ext uri="{FF2B5EF4-FFF2-40B4-BE49-F238E27FC236}">
                <a16:creationId xmlns:a16="http://schemas.microsoft.com/office/drawing/2014/main" id="{794697E2-D17B-5A7F-BAE0-518C4FE29C0B}"/>
              </a:ext>
            </a:extLst>
          </p:cNvPr>
          <p:cNvSpPr txBox="1"/>
          <p:nvPr/>
        </p:nvSpPr>
        <p:spPr>
          <a:xfrm>
            <a:off x="6486526" y="2447418"/>
            <a:ext cx="1559742" cy="738664"/>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Risk Stratification</a:t>
            </a:r>
          </a:p>
          <a:p>
            <a:pPr algn="ctr"/>
            <a:r>
              <a:rPr lang="en-US" sz="1400" dirty="0">
                <a:latin typeface="Poppins" panose="00000500000000000000" pitchFamily="2" charset="0"/>
                <a:cs typeface="Poppins" panose="00000500000000000000" pitchFamily="2" charset="0"/>
              </a:rPr>
              <a:t>Model</a:t>
            </a:r>
          </a:p>
        </p:txBody>
      </p:sp>
      <p:sp>
        <p:nvSpPr>
          <p:cNvPr id="46" name="TextBox 45">
            <a:extLst>
              <a:ext uri="{FF2B5EF4-FFF2-40B4-BE49-F238E27FC236}">
                <a16:creationId xmlns:a16="http://schemas.microsoft.com/office/drawing/2014/main" id="{EE26F58D-5D66-BB93-FBA1-20E2F5299194}"/>
              </a:ext>
            </a:extLst>
          </p:cNvPr>
          <p:cNvSpPr txBox="1"/>
          <p:nvPr/>
        </p:nvSpPr>
        <p:spPr>
          <a:xfrm>
            <a:off x="8189118" y="4767262"/>
            <a:ext cx="1559742" cy="523220"/>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Email Notifications</a:t>
            </a:r>
          </a:p>
        </p:txBody>
      </p:sp>
      <p:sp>
        <p:nvSpPr>
          <p:cNvPr id="47" name="TextBox 46">
            <a:extLst>
              <a:ext uri="{FF2B5EF4-FFF2-40B4-BE49-F238E27FC236}">
                <a16:creationId xmlns:a16="http://schemas.microsoft.com/office/drawing/2014/main" id="{2D29EF74-3710-FE3A-483A-877A6224AA31}"/>
              </a:ext>
            </a:extLst>
          </p:cNvPr>
          <p:cNvSpPr txBox="1"/>
          <p:nvPr/>
        </p:nvSpPr>
        <p:spPr>
          <a:xfrm>
            <a:off x="9495222" y="2541361"/>
            <a:ext cx="1559742" cy="523220"/>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Supervision Tool</a:t>
            </a:r>
          </a:p>
        </p:txBody>
      </p:sp>
    </p:spTree>
    <p:extLst>
      <p:ext uri="{BB962C8B-B14F-4D97-AF65-F5344CB8AC3E}">
        <p14:creationId xmlns:p14="http://schemas.microsoft.com/office/powerpoint/2010/main" val="276697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2109A7-61B7-4438-9AB4-C33CF573D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358" y="1374507"/>
            <a:ext cx="7051907" cy="5136627"/>
          </a:xfrm>
          <a:prstGeom prst="rect">
            <a:avLst/>
          </a:prstGeom>
        </p:spPr>
      </p:pic>
      <p:sp>
        <p:nvSpPr>
          <p:cNvPr id="6" name="Rectangle: Rounded Corners 5">
            <a:extLst>
              <a:ext uri="{FF2B5EF4-FFF2-40B4-BE49-F238E27FC236}">
                <a16:creationId xmlns:a16="http://schemas.microsoft.com/office/drawing/2014/main" id="{10BDFFC9-49BC-4137-BC96-9843137A3EB9}"/>
              </a:ext>
            </a:extLst>
          </p:cNvPr>
          <p:cNvSpPr/>
          <p:nvPr/>
        </p:nvSpPr>
        <p:spPr>
          <a:xfrm>
            <a:off x="6665265" y="4968933"/>
            <a:ext cx="1419497" cy="853440"/>
          </a:xfrm>
          <a:prstGeom prst="roundRect">
            <a:avLst/>
          </a:prstGeom>
          <a:solidFill>
            <a:srgbClr val="FF0000">
              <a:alpha val="5882"/>
            </a:srgb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8">
            <a:extLst>
              <a:ext uri="{FF2B5EF4-FFF2-40B4-BE49-F238E27FC236}">
                <a16:creationId xmlns:a16="http://schemas.microsoft.com/office/drawing/2014/main" id="{BF33D51B-EB96-46A2-9483-1D803F6CF991}"/>
              </a:ext>
            </a:extLst>
          </p:cNvPr>
          <p:cNvSpPr/>
          <p:nvPr/>
        </p:nvSpPr>
        <p:spPr>
          <a:xfrm>
            <a:off x="1357358" y="685746"/>
            <a:ext cx="8885654" cy="666750"/>
          </a:xfrm>
          <a:prstGeom prst="rect">
            <a:avLst/>
          </a:prstGeom>
        </p:spPr>
        <p:txBody>
          <a:bodyPr spcFirstLastPara="0" lIns="0" tIns="0" rIns="0" bIns="0" anchor="t"/>
          <a:lstStyle/>
          <a:p>
            <a:pPr hangingPunct="0"/>
            <a:r>
              <a:rPr lang="en-US" sz="3600" dirty="0">
                <a:latin typeface="Paralucent Medium" panose="02000503040000020004" pitchFamily="50" charset="0"/>
                <a:cs typeface="Lato"/>
              </a:rPr>
              <a:t>Risk Stratification Tool: </a:t>
            </a:r>
            <a:r>
              <a:rPr lang="en-US" sz="3600" b="1" dirty="0">
                <a:latin typeface="Paralucent Medium" panose="02000503040000020004" pitchFamily="50" charset="0"/>
                <a:cs typeface="Lato"/>
              </a:rPr>
              <a:t>Enhanced Support</a:t>
            </a:r>
            <a:endParaRPr sz="3600" b="1" dirty="0">
              <a:latin typeface="Lato"/>
              <a:cs typeface="Lato"/>
            </a:endParaRPr>
          </a:p>
        </p:txBody>
      </p:sp>
      <p:cxnSp>
        <p:nvCxnSpPr>
          <p:cNvPr id="4" name="Connector: Curved 3">
            <a:extLst>
              <a:ext uri="{FF2B5EF4-FFF2-40B4-BE49-F238E27FC236}">
                <a16:creationId xmlns:a16="http://schemas.microsoft.com/office/drawing/2014/main" id="{A4C9BA13-35B9-4070-9206-EAF08D61D362}"/>
              </a:ext>
            </a:extLst>
          </p:cNvPr>
          <p:cNvCxnSpPr>
            <a:cxnSpLocks/>
          </p:cNvCxnSpPr>
          <p:nvPr/>
        </p:nvCxnSpPr>
        <p:spPr>
          <a:xfrm rot="5400000">
            <a:off x="6568970" y="2965003"/>
            <a:ext cx="4043156" cy="818147"/>
          </a:xfrm>
          <a:prstGeom prst="curvedConnector3">
            <a:avLst>
              <a:gd name="adj1" fmla="val 10039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28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E5AB0-9FFB-1217-2AE7-8A5488657E15}"/>
              </a:ext>
            </a:extLst>
          </p:cNvPr>
          <p:cNvPicPr>
            <a:picLocks noChangeAspect="1"/>
          </p:cNvPicPr>
          <p:nvPr/>
        </p:nvPicPr>
        <p:blipFill>
          <a:blip r:embed="rId2"/>
          <a:stretch>
            <a:fillRect/>
          </a:stretch>
        </p:blipFill>
        <p:spPr>
          <a:xfrm>
            <a:off x="289096" y="699754"/>
            <a:ext cx="11613808" cy="5458492"/>
          </a:xfrm>
          <a:prstGeom prst="rect">
            <a:avLst/>
          </a:prstGeom>
        </p:spPr>
      </p:pic>
    </p:spTree>
    <p:extLst>
      <p:ext uri="{BB962C8B-B14F-4D97-AF65-F5344CB8AC3E}">
        <p14:creationId xmlns:p14="http://schemas.microsoft.com/office/powerpoint/2010/main" val="3269998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BAFCD-E1C4-151E-1FC7-9C05D7901C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6C0CA5-D775-E7FE-5C89-950EF9CE74F1}"/>
              </a:ext>
            </a:extLst>
          </p:cNvPr>
          <p:cNvSpPr>
            <a:spLocks noGrp="1"/>
          </p:cNvSpPr>
          <p:nvPr>
            <p:ph type="title"/>
          </p:nvPr>
        </p:nvSpPr>
        <p:spPr>
          <a:xfrm>
            <a:off x="1084449" y="412594"/>
            <a:ext cx="10479366" cy="2015901"/>
          </a:xfrm>
        </p:spPr>
        <p:txBody>
          <a:bodyPr>
            <a:normAutofit/>
          </a:bodyPr>
          <a:lstStyle/>
          <a:p>
            <a:br>
              <a:rPr lang="en-US" dirty="0">
                <a:latin typeface="Poppins" panose="00000500000000000000" pitchFamily="2" charset="0"/>
                <a:cs typeface="Poppins" panose="00000500000000000000" pitchFamily="2" charset="0"/>
              </a:rPr>
            </a:b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Enhanced Staffing practices</a:t>
            </a:r>
          </a:p>
        </p:txBody>
      </p:sp>
      <p:sp>
        <p:nvSpPr>
          <p:cNvPr id="2" name="Content Placeholder 2">
            <a:extLst>
              <a:ext uri="{FF2B5EF4-FFF2-40B4-BE49-F238E27FC236}">
                <a16:creationId xmlns:a16="http://schemas.microsoft.com/office/drawing/2014/main" id="{899DAA5D-629F-7DF7-77A2-7188598EED24}"/>
              </a:ext>
            </a:extLst>
          </p:cNvPr>
          <p:cNvSpPr>
            <a:spLocks noGrp="1"/>
          </p:cNvSpPr>
          <p:nvPr>
            <p:ph sz="quarter" idx="13"/>
          </p:nvPr>
        </p:nvSpPr>
        <p:spPr>
          <a:xfrm>
            <a:off x="1084449" y="2728532"/>
            <a:ext cx="4514849" cy="3523454"/>
          </a:xfrm>
        </p:spPr>
        <p:txBody>
          <a:bodyPr/>
          <a:lstStyle/>
          <a:p>
            <a:r>
              <a:rPr lang="en-US" b="1" u="sng" dirty="0">
                <a:latin typeface="Poppins" panose="00000500000000000000" pitchFamily="2" charset="0"/>
                <a:cs typeface="Poppins" panose="00000500000000000000" pitchFamily="2" charset="0"/>
              </a:rPr>
              <a:t>Assistant Regional Administrators</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Earlier engagement on the most complex investigations</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Intentional consultations and teaming</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Closer monitoring, oversight, accountability for service decisions</a:t>
            </a:r>
          </a:p>
          <a:p>
            <a:pPr marL="285750" indent="-285750">
              <a:buFont typeface="Arial" panose="020B0604020202020204" pitchFamily="34" charset="0"/>
              <a:buChar char="•"/>
            </a:pPr>
            <a:r>
              <a:rPr lang="en-US" i="1" dirty="0">
                <a:latin typeface="Poppins" panose="00000500000000000000" pitchFamily="2" charset="0"/>
                <a:cs typeface="Poppins" panose="00000500000000000000" pitchFamily="2" charset="0"/>
              </a:rPr>
              <a:t>“It keeps me connected to the investigations where my input and experience may be most helpful”</a:t>
            </a:r>
          </a:p>
        </p:txBody>
      </p:sp>
      <p:sp>
        <p:nvSpPr>
          <p:cNvPr id="5" name="Content Placeholder 2">
            <a:extLst>
              <a:ext uri="{FF2B5EF4-FFF2-40B4-BE49-F238E27FC236}">
                <a16:creationId xmlns:a16="http://schemas.microsoft.com/office/drawing/2014/main" id="{C0EE1663-4EB4-353C-B5EC-4A0D32C6A6AC}"/>
              </a:ext>
            </a:extLst>
          </p:cNvPr>
          <p:cNvSpPr txBox="1">
            <a:spLocks/>
          </p:cNvSpPr>
          <p:nvPr/>
        </p:nvSpPr>
        <p:spPr>
          <a:xfrm>
            <a:off x="6394637" y="2728532"/>
            <a:ext cx="4514849" cy="352345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mn-lt"/>
                <a:ea typeface="+mn-ea"/>
                <a:cs typeface="Poppins Light" pitchFamily="2" charset="77"/>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mn-ea"/>
                <a:cs typeface="Poppins Light" pitchFamily="2" charset="77"/>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Poppins Light" pitchFamily="2" charset="77"/>
              </a:defRPr>
            </a:lvl3pPr>
            <a:lvl4pPr marL="6858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91440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latin typeface="Poppins" panose="00000500000000000000" pitchFamily="2" charset="0"/>
                <a:cs typeface="Poppins" panose="00000500000000000000" pitchFamily="2" charset="0"/>
              </a:rPr>
              <a:t>Supervising Child Social Workers</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Ability to quickly review history and review caseload</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More focused supervisions with assigned workers based</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Closer coordination with continuing service supervisors (when relevant)</a:t>
            </a:r>
          </a:p>
          <a:p>
            <a:pPr marL="285750" indent="-285750">
              <a:buFont typeface="Arial" panose="020B0604020202020204" pitchFamily="34" charset="0"/>
              <a:buChar char="•"/>
            </a:pPr>
            <a:r>
              <a:rPr lang="en-US" i="1" dirty="0">
                <a:latin typeface="Poppins" panose="00000500000000000000" pitchFamily="2" charset="0"/>
                <a:cs typeface="Poppins" panose="00000500000000000000" pitchFamily="2" charset="0"/>
              </a:rPr>
              <a:t>“Our caseworkers go out with more knowledge of the family and with a plan”</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58913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2D65505-81A9-B1F7-E163-D5412F37778F}"/>
              </a:ext>
            </a:extLst>
          </p:cNvPr>
          <p:cNvGraphicFramePr/>
          <p:nvPr>
            <p:extLst>
              <p:ext uri="{D42A27DB-BD31-4B8C-83A1-F6EECF244321}">
                <p14:modId xmlns:p14="http://schemas.microsoft.com/office/powerpoint/2010/main" val="2752115081"/>
              </p:ext>
            </p:extLst>
          </p:nvPr>
        </p:nvGraphicFramePr>
        <p:xfrm>
          <a:off x="138223" y="170121"/>
          <a:ext cx="4872689" cy="647522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76AC3B10-8399-E43A-D6A8-D4D4B0B7B123}"/>
              </a:ext>
            </a:extLst>
          </p:cNvPr>
          <p:cNvSpPr txBox="1">
            <a:spLocks/>
          </p:cNvSpPr>
          <p:nvPr/>
        </p:nvSpPr>
        <p:spPr>
          <a:xfrm>
            <a:off x="5084064" y="1078992"/>
            <a:ext cx="6272784" cy="1536192"/>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Poppins" panose="00000500000000000000" pitchFamily="2" charset="0"/>
                <a:cs typeface="Poppins" panose="00000500000000000000" pitchFamily="2" charset="0"/>
              </a:rPr>
              <a:t>Investigations Designated for Enhanced Support (ES)</a:t>
            </a:r>
            <a:endParaRPr lang="en-US" sz="36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D59D03FD-E192-C96E-8571-DA29CBACAC0B}"/>
              </a:ext>
            </a:extLst>
          </p:cNvPr>
          <p:cNvSpPr txBox="1"/>
          <p:nvPr/>
        </p:nvSpPr>
        <p:spPr>
          <a:xfrm>
            <a:off x="5010912" y="3019427"/>
            <a:ext cx="6781038" cy="2585323"/>
          </a:xfrm>
          <a:prstGeom prst="rect">
            <a:avLst/>
          </a:prstGeom>
          <a:noFill/>
        </p:spPr>
        <p:txBody>
          <a:bodyPr wrap="square" rtlCol="0">
            <a:spAutoFit/>
          </a:bodyPr>
          <a:lstStyle/>
          <a:p>
            <a:pPr marL="342900" indent="-342900">
              <a:buFont typeface="+mj-lt"/>
              <a:buAutoNum type="arabicPeriod"/>
            </a:pPr>
            <a:r>
              <a:rPr lang="en-US" dirty="0">
                <a:latin typeface="Poppins" panose="00000500000000000000" pitchFamily="2" charset="0"/>
                <a:cs typeface="Poppins" panose="00000500000000000000" pitchFamily="2" charset="0"/>
              </a:rPr>
              <a:t>During the pilot, 12,980 investigations met criteria for designation as ES </a:t>
            </a:r>
          </a:p>
          <a:p>
            <a:pPr marL="342900" indent="-342900">
              <a:buFont typeface="+mj-lt"/>
              <a:buAutoNum type="arabicPeriod"/>
            </a:pPr>
            <a:endParaRPr lang="en-US" dirty="0">
              <a:latin typeface="Poppins" panose="00000500000000000000" pitchFamily="2" charset="0"/>
              <a:cs typeface="Poppins" panose="00000500000000000000" pitchFamily="2" charset="0"/>
            </a:endParaRPr>
          </a:p>
          <a:p>
            <a:pPr marL="342900" indent="-342900">
              <a:buFont typeface="+mj-lt"/>
              <a:buAutoNum type="arabicPeriod"/>
            </a:pPr>
            <a:r>
              <a:rPr lang="en-US" dirty="0">
                <a:latin typeface="Poppins" panose="00000500000000000000" pitchFamily="2" charset="0"/>
                <a:cs typeface="Poppins" panose="00000500000000000000" pitchFamily="2" charset="0"/>
              </a:rPr>
              <a:t>We could compare:</a:t>
            </a:r>
          </a:p>
          <a:p>
            <a:pPr marL="800100" lvl="1" indent="-342900">
              <a:buFont typeface="+mj-lt"/>
              <a:buAutoNum type="arabicPeriod"/>
            </a:pPr>
            <a:r>
              <a:rPr lang="en-US" dirty="0">
                <a:latin typeface="Poppins" panose="00000500000000000000" pitchFamily="2" charset="0"/>
                <a:cs typeface="Poppins" panose="00000500000000000000" pitchFamily="2" charset="0"/>
              </a:rPr>
              <a:t>ES vs. Other (overall)</a:t>
            </a:r>
          </a:p>
          <a:p>
            <a:pPr marL="800100" lvl="1" indent="-342900">
              <a:buFont typeface="+mj-lt"/>
              <a:buAutoNum type="arabicPeriod"/>
            </a:pPr>
            <a:r>
              <a:rPr lang="en-US" dirty="0">
                <a:latin typeface="Poppins" panose="00000500000000000000" pitchFamily="2" charset="0"/>
                <a:cs typeface="Poppins" panose="00000500000000000000" pitchFamily="2" charset="0"/>
              </a:rPr>
              <a:t>ES in pilot offices (treated) vs. ES in non-pilot offices (control)</a:t>
            </a:r>
          </a:p>
          <a:p>
            <a:pPr marL="800100" lvl="1" indent="-342900">
              <a:buFont typeface="+mj-lt"/>
              <a:buAutoNum type="arabicPeriod"/>
            </a:pPr>
            <a:r>
              <a:rPr lang="en-US" dirty="0">
                <a:latin typeface="Poppins" panose="00000500000000000000" pitchFamily="2" charset="0"/>
                <a:cs typeface="Poppins" panose="00000500000000000000" pitchFamily="2" charset="0"/>
              </a:rPr>
              <a:t>Other in pilot offices vs. Other in non-pilot offices</a:t>
            </a:r>
          </a:p>
          <a:p>
            <a:pPr marL="342900" indent="-342900">
              <a:buFont typeface="+mj-lt"/>
              <a:buAutoNum type="arabicPeriod"/>
            </a:pP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78261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4A95D-B267-AF02-C1E9-D197E92A6EBF}"/>
              </a:ext>
            </a:extLst>
          </p:cNvPr>
          <p:cNvPicPr>
            <a:picLocks noChangeAspect="1"/>
          </p:cNvPicPr>
          <p:nvPr/>
        </p:nvPicPr>
        <p:blipFill>
          <a:blip r:embed="rId3"/>
          <a:stretch>
            <a:fillRect/>
          </a:stretch>
        </p:blipFill>
        <p:spPr>
          <a:xfrm>
            <a:off x="447956" y="184292"/>
            <a:ext cx="11002826" cy="6453929"/>
          </a:xfrm>
          <a:prstGeom prst="rect">
            <a:avLst/>
          </a:prstGeom>
        </p:spPr>
      </p:pic>
    </p:spTree>
    <p:extLst>
      <p:ext uri="{BB962C8B-B14F-4D97-AF65-F5344CB8AC3E}">
        <p14:creationId xmlns:p14="http://schemas.microsoft.com/office/powerpoint/2010/main" val="3376885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7A0CF-48A5-4002-7049-9A261BFCA777}"/>
              </a:ext>
            </a:extLst>
          </p:cNvPr>
          <p:cNvPicPr>
            <a:picLocks noChangeAspect="1"/>
          </p:cNvPicPr>
          <p:nvPr/>
        </p:nvPicPr>
        <p:blipFill>
          <a:blip r:embed="rId2"/>
          <a:stretch>
            <a:fillRect/>
          </a:stretch>
        </p:blipFill>
        <p:spPr>
          <a:xfrm>
            <a:off x="789709" y="231846"/>
            <a:ext cx="10509791" cy="6394307"/>
          </a:xfrm>
          <a:prstGeom prst="rect">
            <a:avLst/>
          </a:prstGeom>
        </p:spPr>
      </p:pic>
    </p:spTree>
    <p:extLst>
      <p:ext uri="{BB962C8B-B14F-4D97-AF65-F5344CB8AC3E}">
        <p14:creationId xmlns:p14="http://schemas.microsoft.com/office/powerpoint/2010/main" val="1008198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D743D-3357-5638-3587-2BF3741A555D}"/>
              </a:ext>
            </a:extLst>
          </p:cNvPr>
          <p:cNvPicPr>
            <a:picLocks noChangeAspect="1"/>
          </p:cNvPicPr>
          <p:nvPr/>
        </p:nvPicPr>
        <p:blipFill>
          <a:blip r:embed="rId2"/>
          <a:stretch>
            <a:fillRect/>
          </a:stretch>
        </p:blipFill>
        <p:spPr>
          <a:xfrm>
            <a:off x="1101437" y="244843"/>
            <a:ext cx="10417133" cy="6368314"/>
          </a:xfrm>
          <a:prstGeom prst="rect">
            <a:avLst/>
          </a:prstGeom>
        </p:spPr>
      </p:pic>
    </p:spTree>
    <p:extLst>
      <p:ext uri="{BB962C8B-B14F-4D97-AF65-F5344CB8AC3E}">
        <p14:creationId xmlns:p14="http://schemas.microsoft.com/office/powerpoint/2010/main" val="4159405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E4F09-42B7-7527-3A25-D308D0E9FA5D}"/>
              </a:ext>
            </a:extLst>
          </p:cNvPr>
          <p:cNvPicPr>
            <a:picLocks noChangeAspect="1"/>
          </p:cNvPicPr>
          <p:nvPr/>
        </p:nvPicPr>
        <p:blipFill>
          <a:blip r:embed="rId2"/>
          <a:stretch>
            <a:fillRect/>
          </a:stretch>
        </p:blipFill>
        <p:spPr>
          <a:xfrm>
            <a:off x="720437" y="182630"/>
            <a:ext cx="10555393" cy="6377360"/>
          </a:xfrm>
          <a:prstGeom prst="rect">
            <a:avLst/>
          </a:prstGeom>
        </p:spPr>
      </p:pic>
    </p:spTree>
    <p:extLst>
      <p:ext uri="{BB962C8B-B14F-4D97-AF65-F5344CB8AC3E}">
        <p14:creationId xmlns:p14="http://schemas.microsoft.com/office/powerpoint/2010/main" val="458108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7840-30E6-5869-2994-225DD80BA08A}"/>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F7011F3C-EFFE-36A8-86D9-C189BF85EC18}"/>
              </a:ext>
            </a:extLst>
          </p:cNvPr>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42AB5F5-B331-98E1-56C5-9F72CED4DF43}"/>
              </a:ext>
            </a:extLst>
          </p:cNvPr>
          <p:cNvSpPr txBox="1"/>
          <p:nvPr/>
        </p:nvSpPr>
        <p:spPr>
          <a:xfrm>
            <a:off x="1572992" y="2255891"/>
            <a:ext cx="2160807" cy="246221"/>
          </a:xfrm>
          <a:prstGeom prst="rect">
            <a:avLst/>
          </a:prstGeom>
          <a:noFill/>
        </p:spPr>
        <p:txBody>
          <a:bodyPr wrap="square" lIns="0" tIns="0" rIns="0" bIns="0" rtlCol="0">
            <a:spAutoFit/>
          </a:bodyPr>
          <a:lstStyle/>
          <a:p>
            <a:endParaRPr lang="en-US" sz="1600" cap="all" spc="400" dirty="0">
              <a:solidFill>
                <a:schemeClr val="bg1"/>
              </a:solidFill>
              <a:latin typeface="Poppins Medium" panose="00000600000000000000" pitchFamily="2" charset="0"/>
              <a:cs typeface="Poppins Medium" panose="00000600000000000000" pitchFamily="2" charset="0"/>
            </a:endParaRPr>
          </a:p>
        </p:txBody>
      </p:sp>
      <p:cxnSp>
        <p:nvCxnSpPr>
          <p:cNvPr id="34" name="Straight Connector 33">
            <a:extLst>
              <a:ext uri="{FF2B5EF4-FFF2-40B4-BE49-F238E27FC236}">
                <a16:creationId xmlns:a16="http://schemas.microsoft.com/office/drawing/2014/main" id="{FA160DC5-63F1-4326-6053-C0ED1D69A662}"/>
              </a:ext>
            </a:extLst>
          </p:cNvPr>
          <p:cNvCxnSpPr>
            <a:cxnSpLocks/>
          </p:cNvCxnSpPr>
          <p:nvPr/>
        </p:nvCxnSpPr>
        <p:spPr>
          <a:xfrm>
            <a:off x="0" y="2941581"/>
            <a:ext cx="95159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B6AE653-E3A1-2158-ACFE-1E2D5A968A06}"/>
              </a:ext>
            </a:extLst>
          </p:cNvPr>
          <p:cNvSpPr txBox="1"/>
          <p:nvPr/>
        </p:nvSpPr>
        <p:spPr>
          <a:xfrm>
            <a:off x="1465943" y="2676621"/>
            <a:ext cx="5405912" cy="564257"/>
          </a:xfrm>
          <a:prstGeom prst="rect">
            <a:avLst/>
          </a:prstGeom>
          <a:noFill/>
        </p:spPr>
        <p:txBody>
          <a:bodyPr wrap="square" numCol="1" spcCol="0" rtlCol="0" anchor="ctr">
            <a:spAutoFit/>
          </a:bodyPr>
          <a:lstStyle/>
          <a:p>
            <a:pPr>
              <a:lnSpc>
                <a:spcPts val="3600"/>
              </a:lnSpc>
            </a:pPr>
            <a:r>
              <a:rPr lang="en-US" sz="3500" kern="0" dirty="0">
                <a:solidFill>
                  <a:schemeClr val="bg1"/>
                </a:solidFill>
                <a:latin typeface="Poppins SemiBold" panose="00000700000000000000" pitchFamily="2" charset="0"/>
                <a:ea typeface="Montserrat Hairline" charset="0"/>
                <a:cs typeface="Poppins SemiBold" panose="00000700000000000000" pitchFamily="2" charset="0"/>
              </a:rPr>
              <a:t>Next Steps…</a:t>
            </a:r>
          </a:p>
        </p:txBody>
      </p:sp>
    </p:spTree>
    <p:extLst>
      <p:ext uri="{BB962C8B-B14F-4D97-AF65-F5344CB8AC3E}">
        <p14:creationId xmlns:p14="http://schemas.microsoft.com/office/powerpoint/2010/main" val="195616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80675A8-5E23-BEFA-C746-A14F87215918}"/>
              </a:ext>
            </a:extLst>
          </p:cNvPr>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2E076DFE-7079-DB06-F872-DBD84A9E3214}"/>
              </a:ext>
            </a:extLst>
          </p:cNvPr>
          <p:cNvSpPr txBox="1"/>
          <p:nvPr/>
        </p:nvSpPr>
        <p:spPr>
          <a:xfrm>
            <a:off x="1572992" y="2255891"/>
            <a:ext cx="2160807" cy="246221"/>
          </a:xfrm>
          <a:prstGeom prst="rect">
            <a:avLst/>
          </a:prstGeom>
          <a:noFill/>
        </p:spPr>
        <p:txBody>
          <a:bodyPr wrap="square" lIns="0" tIns="0" rIns="0" bIns="0" rtlCol="0">
            <a:spAutoFit/>
          </a:bodyPr>
          <a:lstStyle/>
          <a:p>
            <a:endParaRPr lang="en-US" sz="1600" cap="all" spc="400" dirty="0">
              <a:solidFill>
                <a:schemeClr val="bg1"/>
              </a:solidFill>
              <a:latin typeface="Poppins Medium" panose="00000600000000000000" pitchFamily="2" charset="0"/>
              <a:cs typeface="Poppins Medium" panose="00000600000000000000" pitchFamily="2" charset="0"/>
            </a:endParaRPr>
          </a:p>
        </p:txBody>
      </p:sp>
      <p:cxnSp>
        <p:nvCxnSpPr>
          <p:cNvPr id="34" name="Straight Connector 33">
            <a:extLst>
              <a:ext uri="{FF2B5EF4-FFF2-40B4-BE49-F238E27FC236}">
                <a16:creationId xmlns:a16="http://schemas.microsoft.com/office/drawing/2014/main" id="{5D51A955-92C9-A7BE-9EBE-DAC3EE2BD24B}"/>
              </a:ext>
            </a:extLst>
          </p:cNvPr>
          <p:cNvCxnSpPr>
            <a:cxnSpLocks/>
          </p:cNvCxnSpPr>
          <p:nvPr/>
        </p:nvCxnSpPr>
        <p:spPr>
          <a:xfrm>
            <a:off x="0" y="2941581"/>
            <a:ext cx="95159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C2C24FE-57AE-59E8-2A53-346931C962DA}"/>
              </a:ext>
            </a:extLst>
          </p:cNvPr>
          <p:cNvSpPr txBox="1"/>
          <p:nvPr/>
        </p:nvSpPr>
        <p:spPr>
          <a:xfrm>
            <a:off x="1465943" y="2676621"/>
            <a:ext cx="3791858" cy="564257"/>
          </a:xfrm>
          <a:prstGeom prst="rect">
            <a:avLst/>
          </a:prstGeom>
          <a:noFill/>
        </p:spPr>
        <p:txBody>
          <a:bodyPr wrap="square" numCol="1" spcCol="0" rtlCol="0" anchor="ctr">
            <a:spAutoFit/>
          </a:bodyPr>
          <a:lstStyle/>
          <a:p>
            <a:pPr>
              <a:lnSpc>
                <a:spcPts val="3600"/>
              </a:lnSpc>
            </a:pPr>
            <a:r>
              <a:rPr lang="en-US" sz="3500" kern="0" dirty="0">
                <a:solidFill>
                  <a:schemeClr val="bg1"/>
                </a:solidFill>
                <a:latin typeface="Poppins SemiBold" panose="00000700000000000000" pitchFamily="2" charset="0"/>
                <a:ea typeface="Montserrat Hairline" charset="0"/>
                <a:cs typeface="Poppins SemiBold" panose="00000700000000000000" pitchFamily="2" charset="0"/>
              </a:rPr>
              <a:t>Algorithms</a:t>
            </a:r>
          </a:p>
        </p:txBody>
      </p:sp>
    </p:spTree>
    <p:extLst>
      <p:ext uri="{BB962C8B-B14F-4D97-AF65-F5344CB8AC3E}">
        <p14:creationId xmlns:p14="http://schemas.microsoft.com/office/powerpoint/2010/main" val="362147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084B7E-E7B8-EB7E-3E99-88F7FC1153DD}"/>
              </a:ext>
            </a:extLst>
          </p:cNvPr>
          <p:cNvSpPr>
            <a:spLocks noGrp="1"/>
          </p:cNvSpPr>
          <p:nvPr>
            <p:ph type="ctrTitle"/>
          </p:nvPr>
        </p:nvSpPr>
        <p:spPr>
          <a:xfrm>
            <a:off x="6900408" y="867318"/>
            <a:ext cx="4681728" cy="1867057"/>
          </a:xfrm>
        </p:spPr>
        <p:txBody>
          <a:bodyPr>
            <a:normAutofit/>
          </a:bodyPr>
          <a:lstStyle/>
          <a:p>
            <a:r>
              <a:rPr lang="en-US" dirty="0">
                <a:latin typeface="Poppins" panose="00000500000000000000" pitchFamily="2" charset="0"/>
                <a:cs typeface="Poppins" panose="00000500000000000000" pitchFamily="2" charset="0"/>
              </a:rPr>
              <a:t>Not all investigations are the same</a:t>
            </a:r>
          </a:p>
        </p:txBody>
      </p:sp>
      <p:pic>
        <p:nvPicPr>
          <p:cNvPr id="6" name="Picture 5">
            <a:extLst>
              <a:ext uri="{FF2B5EF4-FFF2-40B4-BE49-F238E27FC236}">
                <a16:creationId xmlns:a16="http://schemas.microsoft.com/office/drawing/2014/main" id="{0717419F-9856-55D9-BB4E-F8C7FF70ED83}"/>
              </a:ext>
            </a:extLst>
          </p:cNvPr>
          <p:cNvPicPr>
            <a:picLocks noChangeAspect="1"/>
          </p:cNvPicPr>
          <p:nvPr/>
        </p:nvPicPr>
        <p:blipFill>
          <a:blip r:embed="rId2"/>
          <a:stretch>
            <a:fillRect/>
          </a:stretch>
        </p:blipFill>
        <p:spPr>
          <a:xfrm>
            <a:off x="178420" y="965415"/>
            <a:ext cx="6095994" cy="5166353"/>
          </a:xfrm>
          <a:prstGeom prst="rect">
            <a:avLst/>
          </a:prstGeom>
          <a:noFill/>
        </p:spPr>
      </p:pic>
      <p:cxnSp>
        <p:nvCxnSpPr>
          <p:cNvPr id="8" name="Straight Arrow Connector 7">
            <a:extLst>
              <a:ext uri="{FF2B5EF4-FFF2-40B4-BE49-F238E27FC236}">
                <a16:creationId xmlns:a16="http://schemas.microsoft.com/office/drawing/2014/main" id="{5025C8F7-11DC-41BE-ACDE-61676CE1DB1A}"/>
              </a:ext>
            </a:extLst>
          </p:cNvPr>
          <p:cNvCxnSpPr/>
          <p:nvPr/>
        </p:nvCxnSpPr>
        <p:spPr>
          <a:xfrm flipH="1">
            <a:off x="6096000" y="1887260"/>
            <a:ext cx="65792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18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E932BE-92FD-4E3C-B514-B61A148C0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358" y="1374505"/>
            <a:ext cx="7051906" cy="5136626"/>
          </a:xfrm>
          <a:prstGeom prst="rect">
            <a:avLst/>
          </a:prstGeom>
        </p:spPr>
      </p:pic>
      <p:sp>
        <p:nvSpPr>
          <p:cNvPr id="6" name="Rectangle: Rounded Corners 5">
            <a:extLst>
              <a:ext uri="{FF2B5EF4-FFF2-40B4-BE49-F238E27FC236}">
                <a16:creationId xmlns:a16="http://schemas.microsoft.com/office/drawing/2014/main" id="{10BDFFC9-49BC-4137-BC96-9843137A3EB9}"/>
              </a:ext>
            </a:extLst>
          </p:cNvPr>
          <p:cNvSpPr/>
          <p:nvPr/>
        </p:nvSpPr>
        <p:spPr>
          <a:xfrm>
            <a:off x="1641336" y="2342148"/>
            <a:ext cx="2080431" cy="3480226"/>
          </a:xfrm>
          <a:prstGeom prst="roundRect">
            <a:avLst/>
          </a:prstGeom>
          <a:solidFill>
            <a:srgbClr val="00B0F0">
              <a:alpha val="5882"/>
            </a:srgb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a:extLst>
              <a:ext uri="{FF2B5EF4-FFF2-40B4-BE49-F238E27FC236}">
                <a16:creationId xmlns:a16="http://schemas.microsoft.com/office/drawing/2014/main" id="{9B1D74FE-8CEB-4A98-848D-340EF593CBA1}"/>
              </a:ext>
            </a:extLst>
          </p:cNvPr>
          <p:cNvSpPr/>
          <p:nvPr/>
        </p:nvSpPr>
        <p:spPr>
          <a:xfrm>
            <a:off x="1357358" y="685746"/>
            <a:ext cx="10465674" cy="666750"/>
          </a:xfrm>
          <a:prstGeom prst="rect">
            <a:avLst/>
          </a:prstGeom>
        </p:spPr>
        <p:txBody>
          <a:bodyPr spcFirstLastPara="0" lIns="0" tIns="0" rIns="0" bIns="0" anchor="t"/>
          <a:lstStyle/>
          <a:p>
            <a:pPr hangingPunct="0"/>
            <a:r>
              <a:rPr lang="en-US" sz="3600" dirty="0">
                <a:solidFill>
                  <a:schemeClr val="accent1">
                    <a:lumMod val="75000"/>
                  </a:schemeClr>
                </a:solidFill>
                <a:latin typeface="Paralucent Medium" panose="02000503040000020004" pitchFamily="50" charset="0"/>
                <a:cs typeface="Lato"/>
              </a:rPr>
              <a:t>Risk Stratification Tool: </a:t>
            </a:r>
            <a:r>
              <a:rPr lang="en-US" sz="3600" b="1" dirty="0">
                <a:solidFill>
                  <a:schemeClr val="accent1">
                    <a:lumMod val="75000"/>
                  </a:schemeClr>
                </a:solidFill>
                <a:latin typeface="Paralucent Medium" panose="02000503040000020004" pitchFamily="50" charset="0"/>
                <a:cs typeface="Lato"/>
              </a:rPr>
              <a:t>Enhanced Referral Review</a:t>
            </a:r>
            <a:endParaRPr sz="3600" b="1" dirty="0">
              <a:solidFill>
                <a:schemeClr val="accent1">
                  <a:lumMod val="75000"/>
                </a:schemeClr>
              </a:solidFill>
              <a:latin typeface="Lato"/>
              <a:cs typeface="Lato"/>
            </a:endParaRPr>
          </a:p>
        </p:txBody>
      </p:sp>
      <p:cxnSp>
        <p:nvCxnSpPr>
          <p:cNvPr id="9" name="Connector: Curved 8">
            <a:extLst>
              <a:ext uri="{FF2B5EF4-FFF2-40B4-BE49-F238E27FC236}">
                <a16:creationId xmlns:a16="http://schemas.microsoft.com/office/drawing/2014/main" id="{E17FD9D4-A764-4FDA-B5EF-94C0D689A6C2}"/>
              </a:ext>
            </a:extLst>
          </p:cNvPr>
          <p:cNvCxnSpPr>
            <a:cxnSpLocks/>
          </p:cNvCxnSpPr>
          <p:nvPr/>
        </p:nvCxnSpPr>
        <p:spPr>
          <a:xfrm rot="10800000" flipV="1">
            <a:off x="3881002" y="1374505"/>
            <a:ext cx="3081273" cy="1966143"/>
          </a:xfrm>
          <a:prstGeom prst="curvedConnector3">
            <a:avLst>
              <a:gd name="adj1" fmla="val 18"/>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64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3CD8D0-10F8-85A1-F233-2CEEC5363AAE}"/>
              </a:ext>
            </a:extLst>
          </p:cNvPr>
          <p:cNvSpPr/>
          <p:nvPr/>
        </p:nvSpPr>
        <p:spPr>
          <a:xfrm>
            <a:off x="855407" y="855409"/>
            <a:ext cx="10481186" cy="51471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0C91420-BC49-33F4-1FAB-08A2EA15A0C4}"/>
              </a:ext>
            </a:extLst>
          </p:cNvPr>
          <p:cNvSpPr txBox="1"/>
          <p:nvPr/>
        </p:nvSpPr>
        <p:spPr>
          <a:xfrm>
            <a:off x="1260765" y="1647744"/>
            <a:ext cx="9660282" cy="3693319"/>
          </a:xfrm>
          <a:prstGeom prst="rect">
            <a:avLst/>
          </a:prstGeom>
          <a:noFill/>
        </p:spPr>
        <p:txBody>
          <a:bodyPr wrap="square" lIns="0" tIns="0" rIns="0" bIns="0" rtlCol="0">
            <a:spAutoFit/>
          </a:bodyPr>
          <a:lstStyle/>
          <a:p>
            <a:pPr defTabSz="457189">
              <a:defRPr/>
            </a:pPr>
            <a:r>
              <a:rPr lang="en-US" sz="4000" dirty="0">
                <a:solidFill>
                  <a:srgbClr val="44546A"/>
                </a:solidFill>
                <a:latin typeface="Poppins" panose="00000500000000000000" pitchFamily="2" charset="0"/>
                <a:ea typeface="Segoe UI Black" panose="020B0A02040204020203" pitchFamily="34" charset="0"/>
                <a:cs typeface="Poppins" panose="00000500000000000000" pitchFamily="2" charset="0"/>
              </a:rPr>
              <a:t>You know what’s scarier than predictive risk modeling to help make important decisions?</a:t>
            </a:r>
          </a:p>
          <a:p>
            <a:pPr defTabSz="457189">
              <a:defRPr/>
            </a:pPr>
            <a:endParaRPr lang="en-US" sz="4000" dirty="0">
              <a:solidFill>
                <a:srgbClr val="44546A"/>
              </a:solidFill>
              <a:latin typeface="Poppins" panose="00000500000000000000" pitchFamily="2" charset="0"/>
              <a:ea typeface="Segoe UI Black" panose="020B0A02040204020203" pitchFamily="34" charset="0"/>
              <a:cs typeface="Poppins" panose="00000500000000000000" pitchFamily="2" charset="0"/>
            </a:endParaRPr>
          </a:p>
          <a:p>
            <a:pPr defTabSz="457189">
              <a:defRPr/>
            </a:pPr>
            <a:r>
              <a:rPr lang="en-US" sz="4000" dirty="0">
                <a:solidFill>
                  <a:srgbClr val="44546A"/>
                </a:solidFill>
                <a:latin typeface="Poppins" panose="00000500000000000000" pitchFamily="2" charset="0"/>
                <a:ea typeface="Segoe UI Black" panose="020B0A02040204020203" pitchFamily="34" charset="0"/>
                <a:cs typeface="Poppins" panose="00000500000000000000" pitchFamily="2" charset="0"/>
              </a:rPr>
              <a:t>The way you are making those decisions right now.</a:t>
            </a:r>
          </a:p>
        </p:txBody>
      </p:sp>
      <p:cxnSp>
        <p:nvCxnSpPr>
          <p:cNvPr id="3" name="Straight Connector 2">
            <a:extLst>
              <a:ext uri="{FF2B5EF4-FFF2-40B4-BE49-F238E27FC236}">
                <a16:creationId xmlns:a16="http://schemas.microsoft.com/office/drawing/2014/main" id="{E2FA4E7B-6126-089B-2CCB-44DBB91F2931}"/>
              </a:ext>
            </a:extLst>
          </p:cNvPr>
          <p:cNvCxnSpPr>
            <a:cxnSpLocks/>
          </p:cNvCxnSpPr>
          <p:nvPr/>
        </p:nvCxnSpPr>
        <p:spPr>
          <a:xfrm flipV="1">
            <a:off x="4152168" y="0"/>
            <a:ext cx="0" cy="1349829"/>
          </a:xfrm>
          <a:prstGeom prst="line">
            <a:avLst/>
          </a:prstGeom>
          <a:ln w="317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Freeform 5">
            <a:extLst>
              <a:ext uri="{FF2B5EF4-FFF2-40B4-BE49-F238E27FC236}">
                <a16:creationId xmlns:a16="http://schemas.microsoft.com/office/drawing/2014/main" id="{4B62D60B-124A-5F5D-B0C9-97C2CF45F250}"/>
              </a:ext>
            </a:extLst>
          </p:cNvPr>
          <p:cNvSpPr>
            <a:spLocks noEditPoints="1"/>
          </p:cNvSpPr>
          <p:nvPr/>
        </p:nvSpPr>
        <p:spPr bwMode="auto">
          <a:xfrm>
            <a:off x="10474684" y="5253922"/>
            <a:ext cx="472347" cy="417905"/>
          </a:xfrm>
          <a:custGeom>
            <a:avLst/>
            <a:gdLst>
              <a:gd name="T0" fmla="*/ 805 w 2962"/>
              <a:gd name="T1" fmla="*/ 1288 h 2621"/>
              <a:gd name="T2" fmla="*/ 635 w 2962"/>
              <a:gd name="T3" fmla="*/ 1136 h 2621"/>
              <a:gd name="T4" fmla="*/ 456 w 2962"/>
              <a:gd name="T5" fmla="*/ 1136 h 2621"/>
              <a:gd name="T6" fmla="*/ 139 w 2962"/>
              <a:gd name="T7" fmla="*/ 969 h 2621"/>
              <a:gd name="T8" fmla="*/ 0 w 2962"/>
              <a:gd name="T9" fmla="*/ 595 h 2621"/>
              <a:gd name="T10" fmla="*/ 179 w 2962"/>
              <a:gd name="T11" fmla="*/ 171 h 2621"/>
              <a:gd name="T12" fmla="*/ 626 w 2962"/>
              <a:gd name="T13" fmla="*/ 0 h 2621"/>
              <a:gd name="T14" fmla="*/ 1132 w 2962"/>
              <a:gd name="T15" fmla="*/ 246 h 2621"/>
              <a:gd name="T16" fmla="*/ 1333 w 2962"/>
              <a:gd name="T17" fmla="*/ 876 h 2621"/>
              <a:gd name="T18" fmla="*/ 778 w 2962"/>
              <a:gd name="T19" fmla="*/ 2344 h 2621"/>
              <a:gd name="T20" fmla="*/ 420 w 2962"/>
              <a:gd name="T21" fmla="*/ 2621 h 2621"/>
              <a:gd name="T22" fmla="*/ 241 w 2962"/>
              <a:gd name="T23" fmla="*/ 2442 h 2621"/>
              <a:gd name="T24" fmla="*/ 340 w 2962"/>
              <a:gd name="T25" fmla="*/ 2245 h 2621"/>
              <a:gd name="T26" fmla="*/ 662 w 2962"/>
              <a:gd name="T27" fmla="*/ 1726 h 2621"/>
              <a:gd name="T28" fmla="*/ 805 w 2962"/>
              <a:gd name="T29" fmla="*/ 1288 h 2621"/>
              <a:gd name="T30" fmla="*/ 2425 w 2962"/>
              <a:gd name="T31" fmla="*/ 1288 h 2621"/>
              <a:gd name="T32" fmla="*/ 2264 w 2962"/>
              <a:gd name="T33" fmla="*/ 1136 h 2621"/>
              <a:gd name="T34" fmla="*/ 2085 w 2962"/>
              <a:gd name="T35" fmla="*/ 1136 h 2621"/>
              <a:gd name="T36" fmla="*/ 1758 w 2962"/>
              <a:gd name="T37" fmla="*/ 969 h 2621"/>
              <a:gd name="T38" fmla="*/ 1619 w 2962"/>
              <a:gd name="T39" fmla="*/ 595 h 2621"/>
              <a:gd name="T40" fmla="*/ 1798 w 2962"/>
              <a:gd name="T41" fmla="*/ 171 h 2621"/>
              <a:gd name="T42" fmla="*/ 2246 w 2962"/>
              <a:gd name="T43" fmla="*/ 0 h 2621"/>
              <a:gd name="T44" fmla="*/ 2760 w 2962"/>
              <a:gd name="T45" fmla="*/ 246 h 2621"/>
              <a:gd name="T46" fmla="*/ 2962 w 2962"/>
              <a:gd name="T47" fmla="*/ 876 h 2621"/>
              <a:gd name="T48" fmla="*/ 2398 w 2962"/>
              <a:gd name="T49" fmla="*/ 2344 h 2621"/>
              <a:gd name="T50" fmla="*/ 2040 w 2962"/>
              <a:gd name="T51" fmla="*/ 2621 h 2621"/>
              <a:gd name="T52" fmla="*/ 1870 w 2962"/>
              <a:gd name="T53" fmla="*/ 2442 h 2621"/>
              <a:gd name="T54" fmla="*/ 1968 w 2962"/>
              <a:gd name="T55" fmla="*/ 2245 h 2621"/>
              <a:gd name="T56" fmla="*/ 2282 w 2962"/>
              <a:gd name="T57" fmla="*/ 1726 h 2621"/>
              <a:gd name="T58" fmla="*/ 2425 w 2962"/>
              <a:gd name="T59" fmla="*/ 128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62" h="2621">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7" name="Freeform 6">
            <a:extLst>
              <a:ext uri="{FF2B5EF4-FFF2-40B4-BE49-F238E27FC236}">
                <a16:creationId xmlns:a16="http://schemas.microsoft.com/office/drawing/2014/main" id="{74CEA41A-451B-7159-81C0-6031938096BD}"/>
              </a:ext>
            </a:extLst>
          </p:cNvPr>
          <p:cNvSpPr>
            <a:spLocks noEditPoints="1"/>
          </p:cNvSpPr>
          <p:nvPr/>
        </p:nvSpPr>
        <p:spPr bwMode="auto">
          <a:xfrm>
            <a:off x="1260765" y="1011087"/>
            <a:ext cx="472347" cy="417905"/>
          </a:xfrm>
          <a:custGeom>
            <a:avLst/>
            <a:gdLst>
              <a:gd name="T0" fmla="*/ 2157 w 2962"/>
              <a:gd name="T1" fmla="*/ 1333 h 2621"/>
              <a:gd name="T2" fmla="*/ 2327 w 2962"/>
              <a:gd name="T3" fmla="*/ 1485 h 2621"/>
              <a:gd name="T4" fmla="*/ 2506 w 2962"/>
              <a:gd name="T5" fmla="*/ 1485 h 2621"/>
              <a:gd name="T6" fmla="*/ 2823 w 2962"/>
              <a:gd name="T7" fmla="*/ 1652 h 2621"/>
              <a:gd name="T8" fmla="*/ 2962 w 2962"/>
              <a:gd name="T9" fmla="*/ 2026 h 2621"/>
              <a:gd name="T10" fmla="*/ 2783 w 2962"/>
              <a:gd name="T11" fmla="*/ 2450 h 2621"/>
              <a:gd name="T12" fmla="*/ 2336 w 2962"/>
              <a:gd name="T13" fmla="*/ 2621 h 2621"/>
              <a:gd name="T14" fmla="*/ 1830 w 2962"/>
              <a:gd name="T15" fmla="*/ 2375 h 2621"/>
              <a:gd name="T16" fmla="*/ 1629 w 2962"/>
              <a:gd name="T17" fmla="*/ 1745 h 2621"/>
              <a:gd name="T18" fmla="*/ 2184 w 2962"/>
              <a:gd name="T19" fmla="*/ 277 h 2621"/>
              <a:gd name="T20" fmla="*/ 2542 w 2962"/>
              <a:gd name="T21" fmla="*/ 0 h 2621"/>
              <a:gd name="T22" fmla="*/ 2720 w 2962"/>
              <a:gd name="T23" fmla="*/ 179 h 2621"/>
              <a:gd name="T24" fmla="*/ 2622 w 2962"/>
              <a:gd name="T25" fmla="*/ 376 h 2621"/>
              <a:gd name="T26" fmla="*/ 2300 w 2962"/>
              <a:gd name="T27" fmla="*/ 895 h 2621"/>
              <a:gd name="T28" fmla="*/ 2157 w 2962"/>
              <a:gd name="T29" fmla="*/ 1333 h 2621"/>
              <a:gd name="T30" fmla="*/ 537 w 2962"/>
              <a:gd name="T31" fmla="*/ 1333 h 2621"/>
              <a:gd name="T32" fmla="*/ 698 w 2962"/>
              <a:gd name="T33" fmla="*/ 1485 h 2621"/>
              <a:gd name="T34" fmla="*/ 877 w 2962"/>
              <a:gd name="T35" fmla="*/ 1485 h 2621"/>
              <a:gd name="T36" fmla="*/ 1204 w 2962"/>
              <a:gd name="T37" fmla="*/ 1652 h 2621"/>
              <a:gd name="T38" fmla="*/ 1343 w 2962"/>
              <a:gd name="T39" fmla="*/ 2026 h 2621"/>
              <a:gd name="T40" fmla="*/ 1164 w 2962"/>
              <a:gd name="T41" fmla="*/ 2450 h 2621"/>
              <a:gd name="T42" fmla="*/ 716 w 2962"/>
              <a:gd name="T43" fmla="*/ 2621 h 2621"/>
              <a:gd name="T44" fmla="*/ 202 w 2962"/>
              <a:gd name="T45" fmla="*/ 2375 h 2621"/>
              <a:gd name="T46" fmla="*/ 0 w 2962"/>
              <a:gd name="T47" fmla="*/ 1745 h 2621"/>
              <a:gd name="T48" fmla="*/ 564 w 2962"/>
              <a:gd name="T49" fmla="*/ 277 h 2621"/>
              <a:gd name="T50" fmla="*/ 922 w 2962"/>
              <a:gd name="T51" fmla="*/ 0 h 2621"/>
              <a:gd name="T52" fmla="*/ 1092 w 2962"/>
              <a:gd name="T53" fmla="*/ 179 h 2621"/>
              <a:gd name="T54" fmla="*/ 994 w 2962"/>
              <a:gd name="T55" fmla="*/ 376 h 2621"/>
              <a:gd name="T56" fmla="*/ 680 w 2962"/>
              <a:gd name="T57" fmla="*/ 895 h 2621"/>
              <a:gd name="T58" fmla="*/ 537 w 2962"/>
              <a:gd name="T59" fmla="*/ 1333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62" h="2621">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cxnSp>
        <p:nvCxnSpPr>
          <p:cNvPr id="36" name="Straight Connector 35">
            <a:extLst>
              <a:ext uri="{FF2B5EF4-FFF2-40B4-BE49-F238E27FC236}">
                <a16:creationId xmlns:a16="http://schemas.microsoft.com/office/drawing/2014/main" id="{B2646B96-F121-3422-17D6-9B8DBDB8C0B6}"/>
              </a:ext>
            </a:extLst>
          </p:cNvPr>
          <p:cNvCxnSpPr>
            <a:cxnSpLocks/>
          </p:cNvCxnSpPr>
          <p:nvPr/>
        </p:nvCxnSpPr>
        <p:spPr>
          <a:xfrm flipV="1">
            <a:off x="4152168" y="5521036"/>
            <a:ext cx="0" cy="1336964"/>
          </a:xfrm>
          <a:prstGeom prst="line">
            <a:avLst/>
          </a:prstGeom>
          <a:ln w="317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A97E03DB-A29D-2096-4535-23D02BABA255}"/>
              </a:ext>
            </a:extLst>
          </p:cNvPr>
          <p:cNvSpPr txBox="1">
            <a:spLocks/>
          </p:cNvSpPr>
          <p:nvPr/>
        </p:nvSpPr>
        <p:spPr>
          <a:xfrm>
            <a:off x="4515746" y="5464403"/>
            <a:ext cx="5569376" cy="349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oppins" panose="00000500000000000000" pitchFamily="2" charset="0"/>
                <a:cs typeface="Poppins" panose="00000500000000000000" pitchFamily="2" charset="0"/>
              </a:rPr>
              <a:t>Erin Dalton, Allegheny County DHS, May 2019</a:t>
            </a:r>
          </a:p>
        </p:txBody>
      </p:sp>
    </p:spTree>
    <p:extLst>
      <p:ext uri="{BB962C8B-B14F-4D97-AF65-F5344CB8AC3E}">
        <p14:creationId xmlns:p14="http://schemas.microsoft.com/office/powerpoint/2010/main" val="2414897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932E-FDB0-ED91-5818-043E052AA88C}"/>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53C4E4C3-4795-8AB9-DA92-69CB53F59542}"/>
              </a:ext>
            </a:extLst>
          </p:cNvPr>
          <p:cNvSpPr/>
          <p:nvPr/>
        </p:nvSpPr>
        <p:spPr>
          <a:xfrm>
            <a:off x="3048000" y="2866474"/>
            <a:ext cx="995010" cy="99501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a:p>
        </p:txBody>
      </p:sp>
      <p:sp>
        <p:nvSpPr>
          <p:cNvPr id="4" name="TextBox 3">
            <a:extLst>
              <a:ext uri="{FF2B5EF4-FFF2-40B4-BE49-F238E27FC236}">
                <a16:creationId xmlns:a16="http://schemas.microsoft.com/office/drawing/2014/main" id="{2D20D84D-337F-8398-9C52-7CE1D30ECB34}"/>
              </a:ext>
            </a:extLst>
          </p:cNvPr>
          <p:cNvSpPr txBox="1"/>
          <p:nvPr/>
        </p:nvSpPr>
        <p:spPr>
          <a:xfrm>
            <a:off x="3356693" y="2985064"/>
            <a:ext cx="377622" cy="707758"/>
          </a:xfrm>
          <a:prstGeom prst="rect">
            <a:avLst/>
          </a:prstGeom>
          <a:noFill/>
        </p:spPr>
        <p:txBody>
          <a:bodyPr wrap="square" rtlCol="0">
            <a:spAutoFit/>
          </a:bodyPr>
          <a:lstStyle/>
          <a:p>
            <a:pPr algn="ctr"/>
            <a:r>
              <a:rPr lang="en-US" sz="3999" spc="50" dirty="0">
                <a:solidFill>
                  <a:srgbClr val="F9F9F9"/>
                </a:solidFill>
                <a:latin typeface="+mj-lt"/>
                <a:ea typeface="Open Sans Extrabold" panose="020B0906030804020204" pitchFamily="34" charset="0"/>
                <a:cs typeface="Open Sans Extrabold" panose="020B0906030804020204" pitchFamily="34" charset="0"/>
              </a:rPr>
              <a:t>Q</a:t>
            </a:r>
          </a:p>
        </p:txBody>
      </p:sp>
      <p:sp>
        <p:nvSpPr>
          <p:cNvPr id="5" name="TextBox 4">
            <a:extLst>
              <a:ext uri="{FF2B5EF4-FFF2-40B4-BE49-F238E27FC236}">
                <a16:creationId xmlns:a16="http://schemas.microsoft.com/office/drawing/2014/main" id="{8A8C8D9B-2E73-EBCB-965C-ABAACD1FEAA2}"/>
              </a:ext>
            </a:extLst>
          </p:cNvPr>
          <p:cNvSpPr txBox="1"/>
          <p:nvPr/>
        </p:nvSpPr>
        <p:spPr>
          <a:xfrm>
            <a:off x="4315956" y="2925694"/>
            <a:ext cx="4724400" cy="646331"/>
          </a:xfrm>
          <a:prstGeom prst="rect">
            <a:avLst/>
          </a:prstGeom>
          <a:noFill/>
        </p:spPr>
        <p:txBody>
          <a:bodyPr wrap="square" rtlCol="0">
            <a:spAutoFit/>
          </a:bodyPr>
          <a:lstStyle/>
          <a:p>
            <a:r>
              <a:rPr lang="en-US" sz="3600" spc="50" dirty="0">
                <a:latin typeface="+mj-lt"/>
                <a:ea typeface="Open Sans Extrabold" panose="020B0906030804020204" pitchFamily="34" charset="0"/>
                <a:cs typeface="Open Sans Extrabold" panose="020B0906030804020204" pitchFamily="34" charset="0"/>
              </a:rPr>
              <a:t>eph@unc.edu</a:t>
            </a:r>
          </a:p>
        </p:txBody>
      </p:sp>
    </p:spTree>
    <p:extLst>
      <p:ext uri="{BB962C8B-B14F-4D97-AF65-F5344CB8AC3E}">
        <p14:creationId xmlns:p14="http://schemas.microsoft.com/office/powerpoint/2010/main" val="319285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49333B-9501-410B-A487-804702BDD028}"/>
              </a:ext>
            </a:extLst>
          </p:cNvPr>
          <p:cNvPicPr>
            <a:picLocks noChangeAspect="1"/>
          </p:cNvPicPr>
          <p:nvPr/>
        </p:nvPicPr>
        <p:blipFill>
          <a:blip r:embed="rId2"/>
          <a:stretch>
            <a:fillRect/>
          </a:stretch>
        </p:blipFill>
        <p:spPr>
          <a:xfrm>
            <a:off x="1482598" y="2050383"/>
            <a:ext cx="10605159" cy="2592373"/>
          </a:xfrm>
          <a:prstGeom prst="rect">
            <a:avLst/>
          </a:prstGeom>
        </p:spPr>
      </p:pic>
      <p:pic>
        <p:nvPicPr>
          <p:cNvPr id="3" name="Picture 2">
            <a:extLst>
              <a:ext uri="{FF2B5EF4-FFF2-40B4-BE49-F238E27FC236}">
                <a16:creationId xmlns:a16="http://schemas.microsoft.com/office/drawing/2014/main" id="{9065DD64-7312-421D-B0C3-DCDBA7DB46A4}"/>
              </a:ext>
            </a:extLst>
          </p:cNvPr>
          <p:cNvPicPr>
            <a:picLocks noChangeAspect="1"/>
          </p:cNvPicPr>
          <p:nvPr/>
        </p:nvPicPr>
        <p:blipFill>
          <a:blip r:embed="rId3"/>
          <a:stretch>
            <a:fillRect/>
          </a:stretch>
        </p:blipFill>
        <p:spPr>
          <a:xfrm>
            <a:off x="1878500" y="4765222"/>
            <a:ext cx="8164399" cy="288156"/>
          </a:xfrm>
          <a:prstGeom prst="rect">
            <a:avLst/>
          </a:prstGeom>
        </p:spPr>
      </p:pic>
    </p:spTree>
    <p:extLst>
      <p:ext uri="{BB962C8B-B14F-4D97-AF65-F5344CB8AC3E}">
        <p14:creationId xmlns:p14="http://schemas.microsoft.com/office/powerpoint/2010/main" val="184890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C488AF4-6404-A85F-A1AC-0B9EE8B35B44}"/>
              </a:ext>
            </a:extLst>
          </p:cNvPr>
          <p:cNvPicPr>
            <a:picLocks noChangeAspect="1"/>
          </p:cNvPicPr>
          <p:nvPr/>
        </p:nvPicPr>
        <p:blipFill>
          <a:blip r:embed="rId2"/>
          <a:srcRect t="36167" r="1" b="13218"/>
          <a:stretch>
            <a:fillRect/>
          </a:stretch>
        </p:blipFill>
        <p:spPr>
          <a:xfrm>
            <a:off x="20" y="1282"/>
            <a:ext cx="12191980" cy="6856718"/>
          </a:xfrm>
          <a:prstGeom prst="rect">
            <a:avLst/>
          </a:prstGeom>
        </p:spPr>
      </p:pic>
    </p:spTree>
    <p:extLst>
      <p:ext uri="{BB962C8B-B14F-4D97-AF65-F5344CB8AC3E}">
        <p14:creationId xmlns:p14="http://schemas.microsoft.com/office/powerpoint/2010/main" val="251762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A8C6882-D4DD-63D0-4BCB-24ABBE190BBD}"/>
              </a:ext>
            </a:extLst>
          </p:cNvPr>
          <p:cNvPicPr>
            <a:picLocks noChangeAspect="1"/>
          </p:cNvPicPr>
          <p:nvPr/>
        </p:nvPicPr>
        <p:blipFill>
          <a:blip r:embed="rId2"/>
          <a:srcRect t="17367" b="11217"/>
          <a:stretch>
            <a:fillRect/>
          </a:stretch>
        </p:blipFill>
        <p:spPr>
          <a:xfrm>
            <a:off x="20" y="1282"/>
            <a:ext cx="12191980" cy="6856718"/>
          </a:xfrm>
          <a:prstGeom prst="rect">
            <a:avLst/>
          </a:prstGeom>
        </p:spPr>
      </p:pic>
    </p:spTree>
    <p:extLst>
      <p:ext uri="{BB962C8B-B14F-4D97-AF65-F5344CB8AC3E}">
        <p14:creationId xmlns:p14="http://schemas.microsoft.com/office/powerpoint/2010/main" val="59021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document with a questionnaire&#10;&#10;AI-generated content may be incorrect.">
            <a:extLst>
              <a:ext uri="{FF2B5EF4-FFF2-40B4-BE49-F238E27FC236}">
                <a16:creationId xmlns:a16="http://schemas.microsoft.com/office/drawing/2014/main" id="{A295054D-E364-6400-AB81-7C267EEB293F}"/>
              </a:ext>
            </a:extLst>
          </p:cNvPr>
          <p:cNvPicPr>
            <a:picLocks noChangeAspect="1"/>
          </p:cNvPicPr>
          <p:nvPr/>
        </p:nvPicPr>
        <p:blipFill>
          <a:blip r:embed="rId2"/>
          <a:srcRect t="22091" r="-1" b="22090"/>
          <a:stretch>
            <a:fillRect/>
          </a:stretch>
        </p:blipFill>
        <p:spPr>
          <a:xfrm>
            <a:off x="20" y="1282"/>
            <a:ext cx="12191980" cy="6856718"/>
          </a:xfrm>
          <a:prstGeom prst="rect">
            <a:avLst/>
          </a:prstGeom>
        </p:spPr>
      </p:pic>
    </p:spTree>
    <p:extLst>
      <p:ext uri="{BB962C8B-B14F-4D97-AF65-F5344CB8AC3E}">
        <p14:creationId xmlns:p14="http://schemas.microsoft.com/office/powerpoint/2010/main" val="142129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539C7-8D1A-4C54-AF8C-E2DA659F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38" y="1995583"/>
            <a:ext cx="5138826" cy="3743134"/>
          </a:xfrm>
          <a:prstGeom prst="rect">
            <a:avLst/>
          </a:prstGeom>
        </p:spPr>
      </p:pic>
      <p:sp>
        <p:nvSpPr>
          <p:cNvPr id="4" name="Rectangle 3">
            <a:extLst>
              <a:ext uri="{FF2B5EF4-FFF2-40B4-BE49-F238E27FC236}">
                <a16:creationId xmlns:a16="http://schemas.microsoft.com/office/drawing/2014/main" id="{A179D591-14D0-4F2C-8D25-FB2BBDF80BA7}"/>
              </a:ext>
            </a:extLst>
          </p:cNvPr>
          <p:cNvSpPr/>
          <p:nvPr/>
        </p:nvSpPr>
        <p:spPr>
          <a:xfrm>
            <a:off x="493926" y="5334000"/>
            <a:ext cx="5080838" cy="237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55A9FEA-4C70-442F-A1A0-C63752352B35}"/>
              </a:ext>
            </a:extLst>
          </p:cNvPr>
          <p:cNvPicPr>
            <a:picLocks noChangeAspect="1"/>
          </p:cNvPicPr>
          <p:nvPr/>
        </p:nvPicPr>
        <p:blipFill>
          <a:blip r:embed="rId4"/>
          <a:stretch>
            <a:fillRect/>
          </a:stretch>
        </p:blipFill>
        <p:spPr>
          <a:xfrm>
            <a:off x="6072276" y="3976814"/>
            <a:ext cx="5873002" cy="1261967"/>
          </a:xfrm>
          <a:prstGeom prst="rect">
            <a:avLst/>
          </a:prstGeom>
          <a:ln>
            <a:solidFill>
              <a:schemeClr val="tx1">
                <a:lumMod val="50000"/>
                <a:lumOff val="50000"/>
              </a:schemeClr>
            </a:solidFill>
          </a:ln>
        </p:spPr>
      </p:pic>
      <p:cxnSp>
        <p:nvCxnSpPr>
          <p:cNvPr id="8" name="Straight Connector 7">
            <a:extLst>
              <a:ext uri="{FF2B5EF4-FFF2-40B4-BE49-F238E27FC236}">
                <a16:creationId xmlns:a16="http://schemas.microsoft.com/office/drawing/2014/main" id="{CF703D62-7D37-4D34-B878-6063F1DD1A0A}"/>
              </a:ext>
            </a:extLst>
          </p:cNvPr>
          <p:cNvCxnSpPr/>
          <p:nvPr/>
        </p:nvCxnSpPr>
        <p:spPr>
          <a:xfrm>
            <a:off x="5937250" y="450850"/>
            <a:ext cx="0" cy="605155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44E484F-9EDD-4A19-A418-6FC305BD6F8D}"/>
              </a:ext>
            </a:extLst>
          </p:cNvPr>
          <p:cNvSpPr txBox="1"/>
          <p:nvPr/>
        </p:nvSpPr>
        <p:spPr>
          <a:xfrm>
            <a:off x="7492656" y="825181"/>
            <a:ext cx="2749893" cy="830997"/>
          </a:xfrm>
          <a:prstGeom prst="rect">
            <a:avLst/>
          </a:prstGeom>
          <a:noFill/>
        </p:spPr>
        <p:txBody>
          <a:bodyPr wrap="square" rtlCol="0">
            <a:spAutoFit/>
          </a:bodyPr>
          <a:lstStyle/>
          <a:p>
            <a:pPr algn="ctr"/>
            <a:r>
              <a:rPr lang="en-US" sz="1600" b="1" dirty="0">
                <a:latin typeface="Poppins" panose="00000500000000000000" pitchFamily="2" charset="0"/>
                <a:cs typeface="Poppins" panose="00000500000000000000" pitchFamily="2" charset="0"/>
              </a:rPr>
              <a:t>Mechanical </a:t>
            </a:r>
          </a:p>
          <a:p>
            <a:pPr algn="ctr"/>
            <a:r>
              <a:rPr lang="en-US" sz="1600" b="1" dirty="0">
                <a:latin typeface="Poppins" panose="00000500000000000000" pitchFamily="2" charset="0"/>
                <a:cs typeface="Poppins" panose="00000500000000000000" pitchFamily="2" charset="0"/>
              </a:rPr>
              <a:t>(or operator driven) </a:t>
            </a:r>
          </a:p>
          <a:p>
            <a:pPr algn="ctr"/>
            <a:r>
              <a:rPr lang="en-US" sz="1600" b="1" dirty="0">
                <a:latin typeface="Poppins" panose="00000500000000000000" pitchFamily="2" charset="0"/>
                <a:cs typeface="Poppins" panose="00000500000000000000" pitchFamily="2" charset="0"/>
              </a:rPr>
              <a:t>Risk Algorithm</a:t>
            </a:r>
            <a:endParaRPr lang="en-US" sz="1200"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7A504BC5-DA13-4708-B21E-4F4C095DD679}"/>
              </a:ext>
            </a:extLst>
          </p:cNvPr>
          <p:cNvSpPr txBox="1"/>
          <p:nvPr/>
        </p:nvSpPr>
        <p:spPr>
          <a:xfrm>
            <a:off x="1866556" y="825181"/>
            <a:ext cx="2749893" cy="830997"/>
          </a:xfrm>
          <a:prstGeom prst="rect">
            <a:avLst/>
          </a:prstGeom>
          <a:noFill/>
        </p:spPr>
        <p:txBody>
          <a:bodyPr wrap="square" rtlCol="0">
            <a:spAutoFit/>
          </a:bodyPr>
          <a:lstStyle/>
          <a:p>
            <a:pPr algn="ctr"/>
            <a:r>
              <a:rPr lang="en-US" sz="1600" b="1" dirty="0">
                <a:latin typeface="Poppins" panose="00000500000000000000" pitchFamily="2" charset="0"/>
                <a:cs typeface="Poppins" panose="00000500000000000000" pitchFamily="2" charset="0"/>
              </a:rPr>
              <a:t>Computerized</a:t>
            </a:r>
          </a:p>
          <a:p>
            <a:pPr algn="ctr"/>
            <a:r>
              <a:rPr lang="en-US" sz="1600" b="1" dirty="0">
                <a:latin typeface="Poppins" panose="00000500000000000000" pitchFamily="2" charset="0"/>
                <a:cs typeface="Poppins" panose="00000500000000000000" pitchFamily="2" charset="0"/>
              </a:rPr>
              <a:t>(or automated) </a:t>
            </a:r>
          </a:p>
          <a:p>
            <a:pPr algn="ctr"/>
            <a:r>
              <a:rPr lang="en-US" sz="1600" b="1" dirty="0">
                <a:latin typeface="Poppins" panose="00000500000000000000" pitchFamily="2" charset="0"/>
                <a:cs typeface="Poppins" panose="00000500000000000000" pitchFamily="2" charset="0"/>
              </a:rPr>
              <a:t>Risk Algorithm</a:t>
            </a:r>
            <a:endParaRPr lang="en-US" sz="1200" dirty="0">
              <a:latin typeface="Poppins" panose="00000500000000000000" pitchFamily="2" charset="0"/>
              <a:cs typeface="Poppins" panose="00000500000000000000" pitchFamily="2" charset="0"/>
            </a:endParaRPr>
          </a:p>
        </p:txBody>
      </p:sp>
      <p:sp>
        <p:nvSpPr>
          <p:cNvPr id="11" name="Rectangle: Rounded Corners 10">
            <a:extLst>
              <a:ext uri="{FF2B5EF4-FFF2-40B4-BE49-F238E27FC236}">
                <a16:creationId xmlns:a16="http://schemas.microsoft.com/office/drawing/2014/main" id="{CFAFD3D2-C805-4AC5-AE0D-A1DC3F83118C}"/>
              </a:ext>
            </a:extLst>
          </p:cNvPr>
          <p:cNvSpPr/>
          <p:nvPr/>
        </p:nvSpPr>
        <p:spPr>
          <a:xfrm>
            <a:off x="4679950" y="4787900"/>
            <a:ext cx="647700" cy="450881"/>
          </a:xfrm>
          <a:prstGeom prst="roundRect">
            <a:avLst/>
          </a:prstGeom>
          <a:solidFill>
            <a:srgbClr val="FF0000">
              <a:alpha val="5882"/>
            </a:srgb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705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AD72E-36EE-4BA0-3841-568FC58E26F1}"/>
              </a:ext>
            </a:extLst>
          </p:cNvPr>
          <p:cNvPicPr>
            <a:picLocks noChangeAspect="1"/>
          </p:cNvPicPr>
          <p:nvPr/>
        </p:nvPicPr>
        <p:blipFill>
          <a:blip r:embed="rId2"/>
          <a:stretch>
            <a:fillRect/>
          </a:stretch>
        </p:blipFill>
        <p:spPr>
          <a:xfrm>
            <a:off x="503122" y="394854"/>
            <a:ext cx="10841330" cy="5854315"/>
          </a:xfrm>
          <a:prstGeom prst="rect">
            <a:avLst/>
          </a:prstGeom>
        </p:spPr>
      </p:pic>
      <p:pic>
        <p:nvPicPr>
          <p:cNvPr id="2" name="Picture 1">
            <a:extLst>
              <a:ext uri="{FF2B5EF4-FFF2-40B4-BE49-F238E27FC236}">
                <a16:creationId xmlns:a16="http://schemas.microsoft.com/office/drawing/2014/main" id="{E4A8688E-63A8-3BAC-34AD-B26373E8CC62}"/>
              </a:ext>
            </a:extLst>
          </p:cNvPr>
          <p:cNvPicPr>
            <a:picLocks noChangeAspect="1"/>
          </p:cNvPicPr>
          <p:nvPr/>
        </p:nvPicPr>
        <p:blipFill>
          <a:blip r:embed="rId3"/>
          <a:srcRect t="4489" b="190"/>
          <a:stretch/>
        </p:blipFill>
        <p:spPr>
          <a:xfrm>
            <a:off x="7342994" y="3484419"/>
            <a:ext cx="4509564" cy="2536151"/>
          </a:xfrm>
          <a:prstGeom prst="rect">
            <a:avLst/>
          </a:prstGeom>
        </p:spPr>
      </p:pic>
    </p:spTree>
    <p:extLst>
      <p:ext uri="{BB962C8B-B14F-4D97-AF65-F5344CB8AC3E}">
        <p14:creationId xmlns:p14="http://schemas.microsoft.com/office/powerpoint/2010/main" val="2709647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1">
    <a:dk1>
      <a:srgbClr val="000000"/>
    </a:dk1>
    <a:lt1>
      <a:sysClr val="window" lastClr="FFFFFF"/>
    </a:lt1>
    <a:dk2>
      <a:srgbClr val="000000"/>
    </a:dk2>
    <a:lt2>
      <a:srgbClr val="E4E6E8"/>
    </a:lt2>
    <a:accent1>
      <a:srgbClr val="000000"/>
    </a:accent1>
    <a:accent2>
      <a:srgbClr val="7F7F7F"/>
    </a:accent2>
    <a:accent3>
      <a:srgbClr val="A7A7A7"/>
    </a:accent3>
    <a:accent4>
      <a:srgbClr val="000000"/>
    </a:accent4>
    <a:accent5>
      <a:srgbClr val="7F7F7F"/>
    </a:accent5>
    <a:accent6>
      <a:srgbClr val="DCDDD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12213</TotalTime>
  <Words>958</Words>
  <Application>Microsoft Office PowerPoint</Application>
  <PresentationFormat>Widescreen</PresentationFormat>
  <Paragraphs>101</Paragraphs>
  <Slides>33</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Abadi</vt:lpstr>
      <vt:lpstr>Abadi Extra Light</vt:lpstr>
      <vt:lpstr>Aptos</vt:lpstr>
      <vt:lpstr>Arial</vt:lpstr>
      <vt:lpstr>DM Sans</vt:lpstr>
      <vt:lpstr>Lato</vt:lpstr>
      <vt:lpstr>Paralucent Medium</vt:lpstr>
      <vt:lpstr>Poppins</vt:lpstr>
      <vt:lpstr>Poppins Black</vt:lpstr>
      <vt:lpstr>Poppins Light</vt:lpstr>
      <vt:lpstr>Poppins Medium</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Enhanced Staffing practices</vt:lpstr>
      <vt:lpstr>PowerPoint Presentation</vt:lpstr>
      <vt:lpstr>PowerPoint Presentation</vt:lpstr>
      <vt:lpstr>PowerPoint Presentation</vt:lpstr>
      <vt:lpstr>PowerPoint Presentation</vt:lpstr>
      <vt:lpstr>PowerPoint Presentation</vt:lpstr>
      <vt:lpstr>PowerPoint Presentation</vt:lpstr>
      <vt:lpstr>Not all investigations are the same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SHiHab</dc:creator>
  <cp:lastModifiedBy>Putnam-Hornstein, Emily</cp:lastModifiedBy>
  <cp:revision>305</cp:revision>
  <dcterms:created xsi:type="dcterms:W3CDTF">2024-01-22T06:07:16Z</dcterms:created>
  <dcterms:modified xsi:type="dcterms:W3CDTF">2025-10-03T04:08:26Z</dcterms:modified>
</cp:coreProperties>
</file>