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98" r:id="rId5"/>
    <p:sldId id="256" r:id="rId6"/>
    <p:sldId id="257" r:id="rId7"/>
    <p:sldId id="353" r:id="rId8"/>
    <p:sldId id="3294" r:id="rId9"/>
    <p:sldId id="3340" r:id="rId10"/>
    <p:sldId id="3458" r:id="rId11"/>
    <p:sldId id="3452" r:id="rId12"/>
    <p:sldId id="3454" r:id="rId13"/>
    <p:sldId id="3451" r:id="rId14"/>
    <p:sldId id="3453" r:id="rId15"/>
    <p:sldId id="3447" r:id="rId16"/>
    <p:sldId id="3449" r:id="rId17"/>
    <p:sldId id="3455" r:id="rId18"/>
    <p:sldId id="3459" r:id="rId19"/>
    <p:sldId id="3456" r:id="rId20"/>
    <p:sldId id="3457" r:id="rId21"/>
    <p:sldId id="258" r:id="rId22"/>
    <p:sldId id="3460" r:id="rId23"/>
    <p:sldId id="3461" r:id="rId24"/>
    <p:sldId id="3462" r:id="rId25"/>
    <p:sldId id="3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98B"/>
    <a:srgbClr val="004DA5"/>
    <a:srgbClr val="5DB5E4"/>
    <a:srgbClr val="B5D382"/>
    <a:srgbClr val="00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21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3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Cordisco Steele" userId="dee04e55-e5e1-46dd-b859-eed6964eb8e9" providerId="ADAL" clId="{EE50AD2D-F35D-40E1-92B9-2CF2EAFCD16D}"/>
    <pc:docChg chg="custSel addSld delSld modSld">
      <pc:chgData name="Linda Cordisco Steele" userId="dee04e55-e5e1-46dd-b859-eed6964eb8e9" providerId="ADAL" clId="{EE50AD2D-F35D-40E1-92B9-2CF2EAFCD16D}" dt="2025-09-12T16:43:58.367" v="3640" actId="2696"/>
      <pc:docMkLst>
        <pc:docMk/>
      </pc:docMkLst>
      <pc:sldChg chg="modSp mod">
        <pc:chgData name="Linda Cordisco Steele" userId="dee04e55-e5e1-46dd-b859-eed6964eb8e9" providerId="ADAL" clId="{EE50AD2D-F35D-40E1-92B9-2CF2EAFCD16D}" dt="2025-09-12T16:35:24.771" v="3639" actId="20577"/>
        <pc:sldMkLst>
          <pc:docMk/>
          <pc:sldMk cId="4060649071" sldId="257"/>
        </pc:sldMkLst>
        <pc:spChg chg="mod">
          <ac:chgData name="Linda Cordisco Steele" userId="dee04e55-e5e1-46dd-b859-eed6964eb8e9" providerId="ADAL" clId="{EE50AD2D-F35D-40E1-92B9-2CF2EAFCD16D}" dt="2025-09-12T16:35:24.771" v="3639" actId="20577"/>
          <ac:spMkLst>
            <pc:docMk/>
            <pc:sldMk cId="4060649071" sldId="257"/>
            <ac:spMk id="3" creationId="{5435AF77-455F-4E48-32BA-E4AB5FF59812}"/>
          </ac:spMkLst>
        </pc:spChg>
      </pc:sldChg>
      <pc:sldChg chg="modSp del mod">
        <pc:chgData name="Linda Cordisco Steele" userId="dee04e55-e5e1-46dd-b859-eed6964eb8e9" providerId="ADAL" clId="{EE50AD2D-F35D-40E1-92B9-2CF2EAFCD16D}" dt="2025-09-11T16:39:42.312" v="2852" actId="2696"/>
        <pc:sldMkLst>
          <pc:docMk/>
          <pc:sldMk cId="3808902460" sldId="258"/>
        </pc:sldMkLst>
        <pc:spChg chg="mod">
          <ac:chgData name="Linda Cordisco Steele" userId="dee04e55-e5e1-46dd-b859-eed6964eb8e9" providerId="ADAL" clId="{EE50AD2D-F35D-40E1-92B9-2CF2EAFCD16D}" dt="2025-09-11T16:04:20.109" v="2171" actId="5793"/>
          <ac:spMkLst>
            <pc:docMk/>
            <pc:sldMk cId="3808902460" sldId="258"/>
            <ac:spMk id="3" creationId="{86CA49B1-D769-F637-C1E0-0B583A27934E}"/>
          </ac:spMkLst>
        </pc:spChg>
      </pc:sldChg>
      <pc:sldChg chg="modSp add mod">
        <pc:chgData name="Linda Cordisco Steele" userId="dee04e55-e5e1-46dd-b859-eed6964eb8e9" providerId="ADAL" clId="{EE50AD2D-F35D-40E1-92B9-2CF2EAFCD16D}" dt="2025-09-11T16:40:22.929" v="2855" actId="12"/>
        <pc:sldMkLst>
          <pc:docMk/>
          <pc:sldMk cId="3987349083" sldId="258"/>
        </pc:sldMkLst>
        <pc:spChg chg="mod">
          <ac:chgData name="Linda Cordisco Steele" userId="dee04e55-e5e1-46dd-b859-eed6964eb8e9" providerId="ADAL" clId="{EE50AD2D-F35D-40E1-92B9-2CF2EAFCD16D}" dt="2025-09-11T16:40:22.929" v="2855" actId="12"/>
          <ac:spMkLst>
            <pc:docMk/>
            <pc:sldMk cId="3987349083" sldId="258"/>
            <ac:spMk id="3" creationId="{86CA49B1-D769-F637-C1E0-0B583A27934E}"/>
          </ac:spMkLst>
        </pc:spChg>
      </pc:sldChg>
      <pc:sldChg chg="add del">
        <pc:chgData name="Linda Cordisco Steele" userId="dee04e55-e5e1-46dd-b859-eed6964eb8e9" providerId="ADAL" clId="{EE50AD2D-F35D-40E1-92B9-2CF2EAFCD16D}" dt="2025-09-11T16:05:08.506" v="2172" actId="2696"/>
        <pc:sldMkLst>
          <pc:docMk/>
          <pc:sldMk cId="1646419246" sldId="264"/>
        </pc:sldMkLst>
      </pc:sldChg>
      <pc:sldChg chg="add del">
        <pc:chgData name="Linda Cordisco Steele" userId="dee04e55-e5e1-46dd-b859-eed6964eb8e9" providerId="ADAL" clId="{EE50AD2D-F35D-40E1-92B9-2CF2EAFCD16D}" dt="2025-09-11T16:09:10.212" v="2404" actId="2696"/>
        <pc:sldMkLst>
          <pc:docMk/>
          <pc:sldMk cId="2756045300" sldId="264"/>
        </pc:sldMkLst>
      </pc:sldChg>
      <pc:sldChg chg="add del">
        <pc:chgData name="Linda Cordisco Steele" userId="dee04e55-e5e1-46dd-b859-eed6964eb8e9" providerId="ADAL" clId="{EE50AD2D-F35D-40E1-92B9-2CF2EAFCD16D}" dt="2025-09-11T16:05:20.407" v="2174" actId="2696"/>
        <pc:sldMkLst>
          <pc:docMk/>
          <pc:sldMk cId="2647098428" sldId="265"/>
        </pc:sldMkLst>
      </pc:sldChg>
      <pc:sldChg chg="add del">
        <pc:chgData name="Linda Cordisco Steele" userId="dee04e55-e5e1-46dd-b859-eed6964eb8e9" providerId="ADAL" clId="{EE50AD2D-F35D-40E1-92B9-2CF2EAFCD16D}" dt="2025-09-11T16:09:13.104" v="2405" actId="2696"/>
        <pc:sldMkLst>
          <pc:docMk/>
          <pc:sldMk cId="3303509923" sldId="265"/>
        </pc:sldMkLst>
      </pc:sldChg>
      <pc:sldChg chg="addSp modSp add mod modClrScheme chgLayout">
        <pc:chgData name="Linda Cordisco Steele" userId="dee04e55-e5e1-46dd-b859-eed6964eb8e9" providerId="ADAL" clId="{EE50AD2D-F35D-40E1-92B9-2CF2EAFCD16D}" dt="2025-09-08T19:49:51.215" v="113" actId="700"/>
        <pc:sldMkLst>
          <pc:docMk/>
          <pc:sldMk cId="3751352990" sldId="353"/>
        </pc:sldMkLst>
        <pc:spChg chg="mod">
          <ac:chgData name="Linda Cordisco Steele" userId="dee04e55-e5e1-46dd-b859-eed6964eb8e9" providerId="ADAL" clId="{EE50AD2D-F35D-40E1-92B9-2CF2EAFCD16D}" dt="2025-09-08T19:49:41.350" v="111" actId="207"/>
          <ac:spMkLst>
            <pc:docMk/>
            <pc:sldMk cId="3751352990" sldId="353"/>
            <ac:spMk id="3" creationId="{B57826C3-5D83-4A43-9444-42B72BEAFEFF}"/>
          </ac:spMkLst>
        </pc:spChg>
        <pc:spChg chg="add mod ord">
          <ac:chgData name="Linda Cordisco Steele" userId="dee04e55-e5e1-46dd-b859-eed6964eb8e9" providerId="ADAL" clId="{EE50AD2D-F35D-40E1-92B9-2CF2EAFCD16D}" dt="2025-09-08T19:49:51.215" v="113" actId="700"/>
          <ac:spMkLst>
            <pc:docMk/>
            <pc:sldMk cId="3751352990" sldId="353"/>
            <ac:spMk id="4" creationId="{3216D23F-AB77-D467-6E23-C8AF32038D3A}"/>
          </ac:spMkLst>
        </pc:spChg>
        <pc:spChg chg="mod">
          <ac:chgData name="Linda Cordisco Steele" userId="dee04e55-e5e1-46dd-b859-eed6964eb8e9" providerId="ADAL" clId="{EE50AD2D-F35D-40E1-92B9-2CF2EAFCD16D}" dt="2025-09-08T19:49:46.121" v="112" actId="207"/>
          <ac:spMkLst>
            <pc:docMk/>
            <pc:sldMk cId="3751352990" sldId="353"/>
            <ac:spMk id="5" creationId="{1E006E83-A31D-48DC-B524-4C9905825CF9}"/>
          </ac:spMkLst>
        </pc:spChg>
        <pc:spChg chg="mod ord">
          <ac:chgData name="Linda Cordisco Steele" userId="dee04e55-e5e1-46dd-b859-eed6964eb8e9" providerId="ADAL" clId="{EE50AD2D-F35D-40E1-92B9-2CF2EAFCD16D}" dt="2025-09-08T19:49:51.215" v="113" actId="700"/>
          <ac:spMkLst>
            <pc:docMk/>
            <pc:sldMk cId="3751352990" sldId="353"/>
            <ac:spMk id="6" creationId="{91B30E57-76DD-4806-BBB7-5AC1001EC7A0}"/>
          </ac:spMkLst>
        </pc:spChg>
      </pc:sldChg>
      <pc:sldChg chg="add">
        <pc:chgData name="Linda Cordisco Steele" userId="dee04e55-e5e1-46dd-b859-eed6964eb8e9" providerId="ADAL" clId="{EE50AD2D-F35D-40E1-92B9-2CF2EAFCD16D}" dt="2025-09-08T19:32:42.847" v="103"/>
        <pc:sldMkLst>
          <pc:docMk/>
          <pc:sldMk cId="2240321264" sldId="3294"/>
        </pc:sldMkLst>
      </pc:sldChg>
      <pc:sldChg chg="add">
        <pc:chgData name="Linda Cordisco Steele" userId="dee04e55-e5e1-46dd-b859-eed6964eb8e9" providerId="ADAL" clId="{EE50AD2D-F35D-40E1-92B9-2CF2EAFCD16D}" dt="2025-09-08T19:29:31.828" v="102"/>
        <pc:sldMkLst>
          <pc:docMk/>
          <pc:sldMk cId="3670563159" sldId="3340"/>
        </pc:sldMkLst>
      </pc:sldChg>
      <pc:sldChg chg="modSp add del mod modClrScheme chgLayout">
        <pc:chgData name="Linda Cordisco Steele" userId="dee04e55-e5e1-46dd-b859-eed6964eb8e9" providerId="ADAL" clId="{EE50AD2D-F35D-40E1-92B9-2CF2EAFCD16D}" dt="2025-09-12T16:43:58.367" v="3640" actId="2696"/>
        <pc:sldMkLst>
          <pc:docMk/>
          <pc:sldMk cId="1254610104" sldId="3341"/>
        </pc:sldMkLst>
      </pc:sldChg>
      <pc:sldChg chg="add">
        <pc:chgData name="Linda Cordisco Steele" userId="dee04e55-e5e1-46dd-b859-eed6964eb8e9" providerId="ADAL" clId="{EE50AD2D-F35D-40E1-92B9-2CF2EAFCD16D}" dt="2025-09-08T19:33:24.573" v="105"/>
        <pc:sldMkLst>
          <pc:docMk/>
          <pc:sldMk cId="738660485" sldId="3447"/>
        </pc:sldMkLst>
      </pc:sldChg>
      <pc:sldChg chg="add">
        <pc:chgData name="Linda Cordisco Steele" userId="dee04e55-e5e1-46dd-b859-eed6964eb8e9" providerId="ADAL" clId="{EE50AD2D-F35D-40E1-92B9-2CF2EAFCD16D}" dt="2025-09-08T19:33:36.852" v="106"/>
        <pc:sldMkLst>
          <pc:docMk/>
          <pc:sldMk cId="4213856092" sldId="3449"/>
        </pc:sldMkLst>
      </pc:sldChg>
      <pc:sldChg chg="add modNotesTx">
        <pc:chgData name="Linda Cordisco Steele" userId="dee04e55-e5e1-46dd-b859-eed6964eb8e9" providerId="ADAL" clId="{EE50AD2D-F35D-40E1-92B9-2CF2EAFCD16D}" dt="2025-09-11T16:10:56.945" v="2608" actId="20577"/>
        <pc:sldMkLst>
          <pc:docMk/>
          <pc:sldMk cId="442641526" sldId="3451"/>
        </pc:sldMkLst>
      </pc:sldChg>
      <pc:sldChg chg="add del">
        <pc:chgData name="Linda Cordisco Steele" userId="dee04e55-e5e1-46dd-b859-eed6964eb8e9" providerId="ADAL" clId="{EE50AD2D-F35D-40E1-92B9-2CF2EAFCD16D}" dt="2025-09-11T16:17:08.455" v="2843" actId="2696"/>
        <pc:sldMkLst>
          <pc:docMk/>
          <pc:sldMk cId="960309569" sldId="3452"/>
        </pc:sldMkLst>
      </pc:sldChg>
      <pc:sldChg chg="modSp add mod">
        <pc:chgData name="Linda Cordisco Steele" userId="dee04e55-e5e1-46dd-b859-eed6964eb8e9" providerId="ADAL" clId="{EE50AD2D-F35D-40E1-92B9-2CF2EAFCD16D}" dt="2025-09-11T16:37:49.757" v="2849" actId="20577"/>
        <pc:sldMkLst>
          <pc:docMk/>
          <pc:sldMk cId="1098364741" sldId="3452"/>
        </pc:sldMkLst>
        <pc:spChg chg="mod">
          <ac:chgData name="Linda Cordisco Steele" userId="dee04e55-e5e1-46dd-b859-eed6964eb8e9" providerId="ADAL" clId="{EE50AD2D-F35D-40E1-92B9-2CF2EAFCD16D}" dt="2025-09-11T16:37:49.757" v="2849" actId="20577"/>
          <ac:spMkLst>
            <pc:docMk/>
            <pc:sldMk cId="1098364741" sldId="3452"/>
            <ac:spMk id="3" creationId="{0E90A1D2-2E60-D754-5811-2FF806E13B5A}"/>
          </ac:spMkLst>
        </pc:spChg>
      </pc:sldChg>
      <pc:sldChg chg="modSp new del mod">
        <pc:chgData name="Linda Cordisco Steele" userId="dee04e55-e5e1-46dd-b859-eed6964eb8e9" providerId="ADAL" clId="{EE50AD2D-F35D-40E1-92B9-2CF2EAFCD16D}" dt="2025-09-08T20:36:34.937" v="748" actId="2696"/>
        <pc:sldMkLst>
          <pc:docMk/>
          <pc:sldMk cId="2892705719" sldId="3452"/>
        </pc:sldMkLst>
      </pc:sldChg>
      <pc:sldChg chg="modSp new del mod">
        <pc:chgData name="Linda Cordisco Steele" userId="dee04e55-e5e1-46dd-b859-eed6964eb8e9" providerId="ADAL" clId="{EE50AD2D-F35D-40E1-92B9-2CF2EAFCD16D}" dt="2025-09-11T16:09:39.753" v="2406" actId="2696"/>
        <pc:sldMkLst>
          <pc:docMk/>
          <pc:sldMk cId="3470008383" sldId="3453"/>
        </pc:sldMkLst>
      </pc:sldChg>
      <pc:sldChg chg="add">
        <pc:chgData name="Linda Cordisco Steele" userId="dee04e55-e5e1-46dd-b859-eed6964eb8e9" providerId="ADAL" clId="{EE50AD2D-F35D-40E1-92B9-2CF2EAFCD16D}" dt="2025-09-11T16:09:43.547" v="2407"/>
        <pc:sldMkLst>
          <pc:docMk/>
          <pc:sldMk cId="3883463510" sldId="3453"/>
        </pc:sldMkLst>
      </pc:sldChg>
      <pc:sldChg chg="add">
        <pc:chgData name="Linda Cordisco Steele" userId="dee04e55-e5e1-46dd-b859-eed6964eb8e9" providerId="ADAL" clId="{EE50AD2D-F35D-40E1-92B9-2CF2EAFCD16D}" dt="2025-09-11T16:38:19.077" v="2851"/>
        <pc:sldMkLst>
          <pc:docMk/>
          <pc:sldMk cId="2750669969" sldId="3454"/>
        </pc:sldMkLst>
      </pc:sldChg>
      <pc:sldChg chg="modSp new del mod">
        <pc:chgData name="Linda Cordisco Steele" userId="dee04e55-e5e1-46dd-b859-eed6964eb8e9" providerId="ADAL" clId="{EE50AD2D-F35D-40E1-92B9-2CF2EAFCD16D}" dt="2025-09-11T16:38:10.988" v="2850" actId="2696"/>
        <pc:sldMkLst>
          <pc:docMk/>
          <pc:sldMk cId="4211081585" sldId="3454"/>
        </pc:sldMkLst>
      </pc:sldChg>
      <pc:sldChg chg="modSp new mod">
        <pc:chgData name="Linda Cordisco Steele" userId="dee04e55-e5e1-46dd-b859-eed6964eb8e9" providerId="ADAL" clId="{EE50AD2D-F35D-40E1-92B9-2CF2EAFCD16D}" dt="2025-09-08T20:46:58.880" v="1463" actId="20577"/>
        <pc:sldMkLst>
          <pc:docMk/>
          <pc:sldMk cId="80676229" sldId="3455"/>
        </pc:sldMkLst>
        <pc:spChg chg="mod">
          <ac:chgData name="Linda Cordisco Steele" userId="dee04e55-e5e1-46dd-b859-eed6964eb8e9" providerId="ADAL" clId="{EE50AD2D-F35D-40E1-92B9-2CF2EAFCD16D}" dt="2025-09-08T20:42:23.377" v="1078" actId="313"/>
          <ac:spMkLst>
            <pc:docMk/>
            <pc:sldMk cId="80676229" sldId="3455"/>
            <ac:spMk id="2" creationId="{081203F7-8328-9823-FF5B-86FF5E33E06D}"/>
          </ac:spMkLst>
        </pc:spChg>
        <pc:spChg chg="mod">
          <ac:chgData name="Linda Cordisco Steele" userId="dee04e55-e5e1-46dd-b859-eed6964eb8e9" providerId="ADAL" clId="{EE50AD2D-F35D-40E1-92B9-2CF2EAFCD16D}" dt="2025-09-08T20:46:58.880" v="1463" actId="20577"/>
          <ac:spMkLst>
            <pc:docMk/>
            <pc:sldMk cId="80676229" sldId="3455"/>
            <ac:spMk id="3" creationId="{5CFABE48-F82F-1FEB-F751-31E5B3620E14}"/>
          </ac:spMkLst>
        </pc:spChg>
      </pc:sldChg>
      <pc:sldChg chg="modSp new mod">
        <pc:chgData name="Linda Cordisco Steele" userId="dee04e55-e5e1-46dd-b859-eed6964eb8e9" providerId="ADAL" clId="{EE50AD2D-F35D-40E1-92B9-2CF2EAFCD16D}" dt="2025-09-11T16:13:52.594" v="2622" actId="255"/>
        <pc:sldMkLst>
          <pc:docMk/>
          <pc:sldMk cId="3952836968" sldId="3456"/>
        </pc:sldMkLst>
        <pc:spChg chg="mod">
          <ac:chgData name="Linda Cordisco Steele" userId="dee04e55-e5e1-46dd-b859-eed6964eb8e9" providerId="ADAL" clId="{EE50AD2D-F35D-40E1-92B9-2CF2EAFCD16D}" dt="2025-09-11T16:13:52.594" v="2622" actId="255"/>
          <ac:spMkLst>
            <pc:docMk/>
            <pc:sldMk cId="3952836968" sldId="3456"/>
            <ac:spMk id="3" creationId="{BF0CA04E-F017-71A0-AD84-60624D843B93}"/>
          </ac:spMkLst>
        </pc:spChg>
      </pc:sldChg>
      <pc:sldChg chg="modSp new mod">
        <pc:chgData name="Linda Cordisco Steele" userId="dee04e55-e5e1-46dd-b859-eed6964eb8e9" providerId="ADAL" clId="{EE50AD2D-F35D-40E1-92B9-2CF2EAFCD16D}" dt="2025-09-11T16:13:42.620" v="2621" actId="255"/>
        <pc:sldMkLst>
          <pc:docMk/>
          <pc:sldMk cId="1507606040" sldId="3457"/>
        </pc:sldMkLst>
        <pc:spChg chg="mod">
          <ac:chgData name="Linda Cordisco Steele" userId="dee04e55-e5e1-46dd-b859-eed6964eb8e9" providerId="ADAL" clId="{EE50AD2D-F35D-40E1-92B9-2CF2EAFCD16D}" dt="2025-09-11T16:13:42.620" v="2621" actId="255"/>
          <ac:spMkLst>
            <pc:docMk/>
            <pc:sldMk cId="1507606040" sldId="3457"/>
            <ac:spMk id="3" creationId="{3AF2C393-3EC9-F5DA-FE83-A742DB4E2875}"/>
          </ac:spMkLst>
        </pc:spChg>
      </pc:sldChg>
      <pc:sldChg chg="modSp new mod">
        <pc:chgData name="Linda Cordisco Steele" userId="dee04e55-e5e1-46dd-b859-eed6964eb8e9" providerId="ADAL" clId="{EE50AD2D-F35D-40E1-92B9-2CF2EAFCD16D}" dt="2025-09-11T16:09:02.857" v="2403" actId="207"/>
        <pc:sldMkLst>
          <pc:docMk/>
          <pc:sldMk cId="1569660253" sldId="3458"/>
        </pc:sldMkLst>
        <pc:spChg chg="mod">
          <ac:chgData name="Linda Cordisco Steele" userId="dee04e55-e5e1-46dd-b859-eed6964eb8e9" providerId="ADAL" clId="{EE50AD2D-F35D-40E1-92B9-2CF2EAFCD16D}" dt="2025-09-11T16:05:52.460" v="2206" actId="20577"/>
          <ac:spMkLst>
            <pc:docMk/>
            <pc:sldMk cId="1569660253" sldId="3458"/>
            <ac:spMk id="2" creationId="{415F2182-B166-CEE7-DF57-1CD40BE6EEC6}"/>
          </ac:spMkLst>
        </pc:spChg>
        <pc:spChg chg="mod">
          <ac:chgData name="Linda Cordisco Steele" userId="dee04e55-e5e1-46dd-b859-eed6964eb8e9" providerId="ADAL" clId="{EE50AD2D-F35D-40E1-92B9-2CF2EAFCD16D}" dt="2025-09-11T16:09:02.857" v="2403" actId="207"/>
          <ac:spMkLst>
            <pc:docMk/>
            <pc:sldMk cId="1569660253" sldId="3458"/>
            <ac:spMk id="3" creationId="{973BE31C-BCEE-F2FC-6499-E3AEA20A933E}"/>
          </ac:spMkLst>
        </pc:spChg>
      </pc:sldChg>
      <pc:sldChg chg="modSp new mod">
        <pc:chgData name="Linda Cordisco Steele" userId="dee04e55-e5e1-46dd-b859-eed6964eb8e9" providerId="ADAL" clId="{EE50AD2D-F35D-40E1-92B9-2CF2EAFCD16D}" dt="2025-09-12T16:32:18.019" v="3591" actId="114"/>
        <pc:sldMkLst>
          <pc:docMk/>
          <pc:sldMk cId="3380176134" sldId="3459"/>
        </pc:sldMkLst>
        <pc:spChg chg="mod">
          <ac:chgData name="Linda Cordisco Steele" userId="dee04e55-e5e1-46dd-b859-eed6964eb8e9" providerId="ADAL" clId="{EE50AD2D-F35D-40E1-92B9-2CF2EAFCD16D}" dt="2025-09-12T16:32:18.019" v="3591" actId="114"/>
          <ac:spMkLst>
            <pc:docMk/>
            <pc:sldMk cId="3380176134" sldId="3459"/>
            <ac:spMk id="3" creationId="{5F0A6D8D-5F79-D068-0032-06A6CA2DC969}"/>
          </ac:spMkLst>
        </pc:spChg>
      </pc:sldChg>
      <pc:sldChg chg="modSp new del mod">
        <pc:chgData name="Linda Cordisco Steele" userId="dee04e55-e5e1-46dd-b859-eed6964eb8e9" providerId="ADAL" clId="{EE50AD2D-F35D-40E1-92B9-2CF2EAFCD16D}" dt="2025-09-11T16:10:39.844" v="2427" actId="2696"/>
        <pc:sldMkLst>
          <pc:docMk/>
          <pc:sldMk cId="3874262361" sldId="3459"/>
        </pc:sldMkLst>
        <pc:spChg chg="mod">
          <ac:chgData name="Linda Cordisco Steele" userId="dee04e55-e5e1-46dd-b859-eed6964eb8e9" providerId="ADAL" clId="{EE50AD2D-F35D-40E1-92B9-2CF2EAFCD16D}" dt="2025-09-11T16:10:35.715" v="2426" actId="20577"/>
          <ac:spMkLst>
            <pc:docMk/>
            <pc:sldMk cId="3874262361" sldId="3459"/>
            <ac:spMk id="2" creationId="{EBF5243C-FFE7-D57B-9D2D-451618395F8D}"/>
          </ac:spMkLst>
        </pc:spChg>
      </pc:sldChg>
      <pc:sldChg chg="modSp new mod">
        <pc:chgData name="Linda Cordisco Steele" userId="dee04e55-e5e1-46dd-b859-eed6964eb8e9" providerId="ADAL" clId="{EE50AD2D-F35D-40E1-92B9-2CF2EAFCD16D}" dt="2025-09-11T16:45:06.908" v="3153" actId="20577"/>
        <pc:sldMkLst>
          <pc:docMk/>
          <pc:sldMk cId="4200137129" sldId="3460"/>
        </pc:sldMkLst>
        <pc:spChg chg="mod">
          <ac:chgData name="Linda Cordisco Steele" userId="dee04e55-e5e1-46dd-b859-eed6964eb8e9" providerId="ADAL" clId="{EE50AD2D-F35D-40E1-92B9-2CF2EAFCD16D}" dt="2025-09-11T16:41:13.756" v="2878" actId="20577"/>
          <ac:spMkLst>
            <pc:docMk/>
            <pc:sldMk cId="4200137129" sldId="3460"/>
            <ac:spMk id="2" creationId="{655ACA5D-4F9C-2372-99F7-4D6171296DE0}"/>
          </ac:spMkLst>
        </pc:spChg>
        <pc:spChg chg="mod">
          <ac:chgData name="Linda Cordisco Steele" userId="dee04e55-e5e1-46dd-b859-eed6964eb8e9" providerId="ADAL" clId="{EE50AD2D-F35D-40E1-92B9-2CF2EAFCD16D}" dt="2025-09-11T16:45:06.908" v="3153" actId="20577"/>
          <ac:spMkLst>
            <pc:docMk/>
            <pc:sldMk cId="4200137129" sldId="3460"/>
            <ac:spMk id="3" creationId="{7CC10A15-E9EB-1DE3-838E-9B374FF2DCC5}"/>
          </ac:spMkLst>
        </pc:spChg>
      </pc:sldChg>
      <pc:sldChg chg="modSp new mod">
        <pc:chgData name="Linda Cordisco Steele" userId="dee04e55-e5e1-46dd-b859-eed6964eb8e9" providerId="ADAL" clId="{EE50AD2D-F35D-40E1-92B9-2CF2EAFCD16D}" dt="2025-09-11T20:32:08.179" v="3484" actId="20577"/>
        <pc:sldMkLst>
          <pc:docMk/>
          <pc:sldMk cId="2240310553" sldId="3461"/>
        </pc:sldMkLst>
        <pc:spChg chg="mod">
          <ac:chgData name="Linda Cordisco Steele" userId="dee04e55-e5e1-46dd-b859-eed6964eb8e9" providerId="ADAL" clId="{EE50AD2D-F35D-40E1-92B9-2CF2EAFCD16D}" dt="2025-09-11T17:30:39.145" v="3193" actId="20577"/>
          <ac:spMkLst>
            <pc:docMk/>
            <pc:sldMk cId="2240310553" sldId="3461"/>
            <ac:spMk id="2" creationId="{AAF5F32B-6699-2BE3-7A25-C5CA94012E54}"/>
          </ac:spMkLst>
        </pc:spChg>
        <pc:spChg chg="mod">
          <ac:chgData name="Linda Cordisco Steele" userId="dee04e55-e5e1-46dd-b859-eed6964eb8e9" providerId="ADAL" clId="{EE50AD2D-F35D-40E1-92B9-2CF2EAFCD16D}" dt="2025-09-11T20:32:08.179" v="3484" actId="20577"/>
          <ac:spMkLst>
            <pc:docMk/>
            <pc:sldMk cId="2240310553" sldId="3461"/>
            <ac:spMk id="3" creationId="{4CB728F2-E5A4-CA0F-4794-E89991A0CCC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201F3C-49A4-36F3-04FE-A9898B45F2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64DCB-1BE8-3964-619D-20D8BCD14B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2D1A-48C2-C6A8-3601-65FCB14B6E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26571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Copyright National Children’s Advocacy Center</a:t>
            </a:r>
          </a:p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www.nationalcac.org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29185-72A3-A87B-6549-27A993D7EE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E80D8-B378-4ABC-B207-6E092DE94DAC}" type="slidenum">
              <a:rPr lang="en-US" sz="1000" smtClean="0"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425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8CA9-8976-459F-A049-7A938286213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FFF5E-3098-473E-83C2-5D36C97F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6D3CD-9B9C-4B9A-8A0C-6B8D9B23C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94F4-6452-35E4-E26F-D26A15FA1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0242"/>
            <a:ext cx="9144000" cy="27104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Master title style - 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48119-9901-C403-5C05-D2626242DA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3139"/>
            <a:ext cx="9144000" cy="12112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information - Click to edit</a:t>
            </a:r>
          </a:p>
        </p:txBody>
      </p: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79F64319-99EC-CAA4-C1AB-52E86CF88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94" y="5464221"/>
            <a:ext cx="3210612" cy="1211216"/>
          </a:xfrm>
          <a:prstGeom prst="rect">
            <a:avLst/>
          </a:prstGeom>
        </p:spPr>
      </p:pic>
      <p:pic>
        <p:nvPicPr>
          <p:cNvPr id="4" name="Picture 3" descr="A blue and green squares&#10;&#10;Description automatically generated">
            <a:extLst>
              <a:ext uri="{FF2B5EF4-FFF2-40B4-BE49-F238E27FC236}">
                <a16:creationId xmlns:a16="http://schemas.microsoft.com/office/drawing/2014/main" id="{B8F8BC8B-2B59-7837-759D-B09E77E51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" b="87703"/>
          <a:stretch/>
        </p:blipFill>
        <p:spPr>
          <a:xfrm>
            <a:off x="0" y="0"/>
            <a:ext cx="12192000" cy="6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674DE9-3D45-7299-51DF-6F2C035B6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0171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29AD-4018-7CE4-A8DC-B8CB0E7694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8EF4A3-653F-56D3-F43E-7BDEC0BFF4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4816" y="2076450"/>
            <a:ext cx="6046787" cy="3888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1135F0-411A-3C1A-7EA8-E5969ADDD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816" y="532753"/>
            <a:ext cx="604678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 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4572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674DE9-3D45-7299-51DF-6F2C035B6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9118" y="8968"/>
            <a:ext cx="514017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8EF4A3-653F-56D3-F43E-7BDEC0BFF4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8232" y="2076450"/>
            <a:ext cx="6046787" cy="3893337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D6EFF8-A8F9-3AA2-E5CC-3E22550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4D88D2F-87A0-287E-FD9C-203802C4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232" y="502353"/>
            <a:ext cx="604678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 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0625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ulticolo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squares&#10;&#10;Description automatically generated">
            <a:extLst>
              <a:ext uri="{FF2B5EF4-FFF2-40B4-BE49-F238E27FC236}">
                <a16:creationId xmlns:a16="http://schemas.microsoft.com/office/drawing/2014/main" id="{A6C6B49C-A854-7BFF-04E5-B89470036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50135"/>
          <a:stretch/>
        </p:blipFill>
        <p:spPr>
          <a:xfrm>
            <a:off x="8451452" y="-9587"/>
            <a:ext cx="3740548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F54FF0-3AFA-9924-EFC8-759E0AB0E0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256537"/>
            <a:ext cx="7155730" cy="3753645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F8C043-B25E-CA5C-CCFA-443A9E95D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5A835AF-A202-7993-C713-01D78443D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6036"/>
            <a:ext cx="7155730" cy="1325563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4108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Multi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8DF-68BE-5554-AFEC-469242660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6036"/>
            <a:ext cx="10515600" cy="1325563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811F-23C6-6916-D063-FF912D3D56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56537"/>
            <a:ext cx="10515599" cy="3753645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A420C-C2C6-BC3F-F03A-5C531ACFA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  <p:pic>
        <p:nvPicPr>
          <p:cNvPr id="7" name="Picture 6" descr="A blue and green squares&#10;&#10;Description automatically generated">
            <a:extLst>
              <a:ext uri="{FF2B5EF4-FFF2-40B4-BE49-F238E27FC236}">
                <a16:creationId xmlns:a16="http://schemas.microsoft.com/office/drawing/2014/main" id="{9D402525-92F8-615C-37DA-39EF64C51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" b="87703"/>
          <a:stretch/>
        </p:blipFill>
        <p:spPr>
          <a:xfrm>
            <a:off x="0" y="0"/>
            <a:ext cx="12192000" cy="6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Multicolo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F76-291A-04C2-F596-39F08CD40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910" y="365125"/>
            <a:ext cx="10403889" cy="1325563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9F59-AE26-CDCE-E47E-0B13F58DEA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49910" y="1825625"/>
            <a:ext cx="506989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0745B-84A1-B0F8-5DBC-DA4ABFB448E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green squares&#10;&#10;Description automatically generated">
            <a:extLst>
              <a:ext uri="{FF2B5EF4-FFF2-40B4-BE49-F238E27FC236}">
                <a16:creationId xmlns:a16="http://schemas.microsoft.com/office/drawing/2014/main" id="{F7F3B57F-48CD-E5C7-88D0-2B5B79031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" b="87703"/>
          <a:stretch/>
        </p:blipFill>
        <p:spPr>
          <a:xfrm rot="5400000">
            <a:off x="-3014710" y="3005093"/>
            <a:ext cx="6858001" cy="847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5C7B3-E64F-25AC-2735-FE9F47D212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ree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F76-291A-04C2-F596-39F08CD40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910" y="836274"/>
            <a:ext cx="10403889" cy="854414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9F59-AE26-CDCE-E47E-0B13F58DEA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49910" y="1825625"/>
            <a:ext cx="506989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0745B-84A1-B0F8-5DBC-DA4ABFB448E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632B2-3060-63C8-81B9-5CD2423C6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477CA2-6015-4F9B-F2BC-0BD85BFB1B3E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3E99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8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ree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F76-291A-04C2-F596-39F08CD40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910" y="836274"/>
            <a:ext cx="10403889" cy="854414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9F59-AE26-CDCE-E47E-0B13F58DEA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49910" y="1825625"/>
            <a:ext cx="506989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0745B-84A1-B0F8-5DBC-DA4ABFB448E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632B2-3060-63C8-81B9-5CD2423C6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C756EC-F77C-7CDD-741F-0D574CD7E552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B5D3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2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F76-291A-04C2-F596-39F08CD40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910" y="836274"/>
            <a:ext cx="10403889" cy="854414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9F59-AE26-CDCE-E47E-0B13F58DEA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49910" y="1825625"/>
            <a:ext cx="506989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0745B-84A1-B0F8-5DBC-DA4ABFB448E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632B2-3060-63C8-81B9-5CD2423C6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FAB7B7-0103-98CB-216A-0C4D9C332906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004D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41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F76-291A-04C2-F596-39F08CD40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910" y="836274"/>
            <a:ext cx="10403889" cy="854414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9F59-AE26-CDCE-E47E-0B13F58DEA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49910" y="1825625"/>
            <a:ext cx="506989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0745B-84A1-B0F8-5DBC-DA4ABFB448E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84558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632B2-3060-63C8-81B9-5CD2423C6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8F0ED-DEA5-F024-972D-712E4E1B39C6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5DB5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4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Multicolo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BF16-3F65-5427-3B4F-E085915F6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754" y="365125"/>
            <a:ext cx="10423233" cy="1325563"/>
          </a:xfrm>
        </p:spPr>
        <p:txBody>
          <a:bodyPr/>
          <a:lstStyle/>
          <a:p>
            <a:r>
              <a:rPr lang="en-US" dirty="0"/>
              <a:t>Content slide title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96FD-C8DC-5022-DE42-7859F3A0A4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3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1 – 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DD3D-5D1C-053E-94A8-6F264102B6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9754" y="2505075"/>
            <a:ext cx="5065421" cy="3558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06AD0-365F-4EEB-9BCC-71F0A1F824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198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Comparison 2 – 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EA924-E255-10C2-B3CE-9B8752EBA96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19800" y="2505075"/>
            <a:ext cx="5183188" cy="3558374"/>
          </a:xfrm>
        </p:spPr>
        <p:txBody>
          <a:bodyPr/>
          <a:lstStyle/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blue and green squares&#10;&#10;Description automatically generated">
            <a:extLst>
              <a:ext uri="{FF2B5EF4-FFF2-40B4-BE49-F238E27FC236}">
                <a16:creationId xmlns:a16="http://schemas.microsoft.com/office/drawing/2014/main" id="{4D1DBB0D-95E0-7F1F-34BB-D96E2D286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" b="87703"/>
          <a:stretch/>
        </p:blipFill>
        <p:spPr>
          <a:xfrm rot="5400000">
            <a:off x="8339091" y="3005091"/>
            <a:ext cx="6858001" cy="847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1EFDC-397D-0770-2648-9819ED7887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CE6EB3-9291-A09A-ED72-48074F62B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5808" y="1"/>
            <a:ext cx="3086192" cy="2041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46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-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426150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Subtext – Click to edit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342B63-7011-CCA5-6977-1F94CCB54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ghlight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FEBD4-828A-C4A5-DD05-1967DC9699C5}"/>
              </a:ext>
            </a:extLst>
          </p:cNvPr>
          <p:cNvSpPr txBox="1"/>
          <p:nvPr userDrawn="1"/>
        </p:nvSpPr>
        <p:spPr>
          <a:xfrm>
            <a:off x="5316323" y="346442"/>
            <a:ext cx="1559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5DB5E4"/>
                </a:solidFill>
                <a:latin typeface="Arial Black" panose="020B0604020202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20435"/>
            <a:ext cx="10515600" cy="2977179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004CA4"/>
                </a:solidFill>
              </a:defRPr>
            </a:lvl1pPr>
          </a:lstStyle>
          <a:p>
            <a:r>
              <a:rPr lang="en-US" dirty="0"/>
              <a:t>Highlight slide title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007006"/>
            <a:ext cx="10515600" cy="9193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DD918-24B2-1828-8D4C-2C1FEBD1E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34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ghlight - Multi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FEBD4-828A-C4A5-DD05-1967DC9699C5}"/>
              </a:ext>
            </a:extLst>
          </p:cNvPr>
          <p:cNvSpPr txBox="1"/>
          <p:nvPr userDrawn="1"/>
        </p:nvSpPr>
        <p:spPr>
          <a:xfrm>
            <a:off x="5316323" y="438990"/>
            <a:ext cx="1559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5DB5E4"/>
                </a:solidFill>
                <a:latin typeface="Arial Black" panose="020B0604020202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20435"/>
            <a:ext cx="10515600" cy="2977179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004CA4"/>
                </a:solidFill>
              </a:defRPr>
            </a:lvl1pPr>
          </a:lstStyle>
          <a:p>
            <a:r>
              <a:rPr lang="en-US" dirty="0"/>
              <a:t>Highlight slide title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007006"/>
            <a:ext cx="10515600" cy="9193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pic>
        <p:nvPicPr>
          <p:cNvPr id="5" name="Picture 4" descr="A blue and green squares&#10;&#10;Description automatically generated">
            <a:extLst>
              <a:ext uri="{FF2B5EF4-FFF2-40B4-BE49-F238E27FC236}">
                <a16:creationId xmlns:a16="http://schemas.microsoft.com/office/drawing/2014/main" id="{6C338A7B-6146-A40C-278D-5A414EFAE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" b="87703"/>
          <a:stretch/>
        </p:blipFill>
        <p:spPr>
          <a:xfrm>
            <a:off x="0" y="6188631"/>
            <a:ext cx="12192000" cy="6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20EDC-1845-89CB-4346-9B07F7313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302" y="142875"/>
            <a:ext cx="1762744" cy="570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12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&amp;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FEBD4-828A-C4A5-DD05-1967DC9699C5}"/>
              </a:ext>
            </a:extLst>
          </p:cNvPr>
          <p:cNvSpPr txBox="1"/>
          <p:nvPr userDrawn="1"/>
        </p:nvSpPr>
        <p:spPr>
          <a:xfrm>
            <a:off x="7618227" y="302054"/>
            <a:ext cx="1559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5DB5E4"/>
                </a:solidFill>
                <a:latin typeface="Arial Black" panose="020B0604020202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1920435"/>
            <a:ext cx="5911788" cy="2977179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004CA4"/>
                </a:solidFill>
              </a:defRPr>
            </a:lvl1pPr>
          </a:lstStyle>
          <a:p>
            <a:r>
              <a:rPr lang="en-US" dirty="0"/>
              <a:t>Highlight slide title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42010" y="5007006"/>
            <a:ext cx="5911789" cy="9193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674DE9-3D45-7299-51DF-6F2C035B6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0171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29AD-4018-7CE4-A8DC-B8CB0E7694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&amp;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FEBD4-828A-C4A5-DD05-1967DC9699C5}"/>
              </a:ext>
            </a:extLst>
          </p:cNvPr>
          <p:cNvSpPr txBox="1"/>
          <p:nvPr userDrawn="1"/>
        </p:nvSpPr>
        <p:spPr>
          <a:xfrm>
            <a:off x="2993758" y="324147"/>
            <a:ext cx="1559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5DB5E4"/>
                </a:solidFill>
                <a:latin typeface="Arial Black" panose="020B0604020202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43" y="1920435"/>
            <a:ext cx="5911788" cy="2977179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004CA4"/>
                </a:solidFill>
              </a:defRPr>
            </a:lvl1pPr>
          </a:lstStyle>
          <a:p>
            <a:r>
              <a:rPr lang="en-US" dirty="0"/>
              <a:t>Highlight slide title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7541" y="5007006"/>
            <a:ext cx="5911789" cy="9193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674DE9-3D45-7299-51DF-6F2C035B6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7828" y="0"/>
            <a:ext cx="5140171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C73395-72F4-C75A-3F0E-663A5C4029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4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DEF72F-6356-9C68-1992-258B59030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97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44CDE-EF79-48D4-5C14-2A9F0C73C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397" y="6136849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8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1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9893D-1F02-A64A-E5E4-C28326F1A0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06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A49B5D6-32D5-8AF8-FA3C-F8580927A48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92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- NEEDS E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squares&#10;&#10;Description automatically generated">
            <a:extLst>
              <a:ext uri="{FF2B5EF4-FFF2-40B4-BE49-F238E27FC236}">
                <a16:creationId xmlns:a16="http://schemas.microsoft.com/office/drawing/2014/main" id="{A6C6B49C-A854-7BFF-04E5-B89470036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50135"/>
          <a:stretch/>
        </p:blipFill>
        <p:spPr>
          <a:xfrm>
            <a:off x="8451452" y="-9587"/>
            <a:ext cx="374054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ADB4CB6-2DC2-76A5-9EC5-5DEDE9DEEBFB}"/>
              </a:ext>
            </a:extLst>
          </p:cNvPr>
          <p:cNvGrpSpPr/>
          <p:nvPr userDrawn="1"/>
        </p:nvGrpSpPr>
        <p:grpSpPr>
          <a:xfrm>
            <a:off x="697584" y="763572"/>
            <a:ext cx="6980042" cy="663980"/>
            <a:chOff x="697584" y="763572"/>
            <a:chExt cx="6980042" cy="6639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2B78EB-3088-82F3-CE08-8BA2AD9BCFE8}"/>
                </a:ext>
              </a:extLst>
            </p:cNvPr>
            <p:cNvSpPr txBox="1"/>
            <p:nvPr userDrawn="1"/>
          </p:nvSpPr>
          <p:spPr>
            <a:xfrm>
              <a:off x="697584" y="763572"/>
              <a:ext cx="6980042" cy="66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4CA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Contact Information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6ED883-9DB1-FC85-A115-B1096B0E16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3821" y="1341261"/>
              <a:ext cx="3112619" cy="0"/>
            </a:xfrm>
            <a:prstGeom prst="line">
              <a:avLst/>
            </a:prstGeom>
            <a:noFill/>
            <a:ln w="50800" cap="flat" cmpd="sng" algn="ctr">
              <a:solidFill>
                <a:srgbClr val="5DB5E4"/>
              </a:solidFill>
              <a:prstDash val="solid"/>
              <a:miter lim="800000"/>
            </a:ln>
            <a:effectLst/>
          </p:spPr>
        </p:cxnSp>
      </p:grpSp>
      <p:pic>
        <p:nvPicPr>
          <p:cNvPr id="23" name="Picture 22" descr="A blue and black logo&#10;&#10;Description automatically generated">
            <a:extLst>
              <a:ext uri="{FF2B5EF4-FFF2-40B4-BE49-F238E27FC236}">
                <a16:creationId xmlns:a16="http://schemas.microsoft.com/office/drawing/2014/main" id="{070F7462-A2D4-072D-D6F6-AB332644C7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2" y="1993762"/>
            <a:ext cx="4993751" cy="1048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6EEF1-6A20-BE7D-27FD-D168D5ACE2D0}"/>
              </a:ext>
            </a:extLst>
          </p:cNvPr>
          <p:cNvSpPr txBox="1"/>
          <p:nvPr userDrawn="1"/>
        </p:nvSpPr>
        <p:spPr>
          <a:xfrm>
            <a:off x="796242" y="3343206"/>
            <a:ext cx="6766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500" u="none" strike="noStrike" dirty="0">
                <a:solidFill>
                  <a:srgbClr val="004DA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210 Pratt Avenue NE, Huntsville, AL 35801</a:t>
            </a:r>
            <a:endParaRPr lang="en-US" sz="2500" dirty="0">
              <a:solidFill>
                <a:srgbClr val="004DA5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500" u="none" strike="noStrike" dirty="0">
                <a:solidFill>
                  <a:srgbClr val="004DA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256-533-KIDS (5437)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CA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nationalcac.org</a:t>
            </a:r>
            <a:endParaRPr lang="en-US" sz="2500" u="none" strike="noStrike" dirty="0">
              <a:solidFill>
                <a:srgbClr val="004DA5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C5025-796D-FD4F-F96A-A0F014F47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242" y="4705579"/>
            <a:ext cx="6682466" cy="50430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DA5"/>
                </a:solidFill>
              </a:defRPr>
            </a:lvl1pPr>
          </a:lstStyle>
          <a:p>
            <a:r>
              <a:rPr lang="en-US" dirty="0"/>
              <a:t>Enter NCAC email</a:t>
            </a:r>
          </a:p>
        </p:txBody>
      </p:sp>
    </p:spTree>
    <p:extLst>
      <p:ext uri="{BB962C8B-B14F-4D97-AF65-F5344CB8AC3E}">
        <p14:creationId xmlns:p14="http://schemas.microsoft.com/office/powerpoint/2010/main" val="20857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9824EB-7400-6948-5AB5-E2A2AA8E4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5808" y="0"/>
            <a:ext cx="3086191" cy="2041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46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-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426150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713CD-688B-8396-623F-A3140106AB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3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Mission">
    <p:bg>
      <p:bgPr>
        <a:solidFill>
          <a:srgbClr val="004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BD3BFEB-CC1C-B66F-D48C-C4314E445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793" y="2280612"/>
            <a:ext cx="6094413" cy="2296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A6375-BFE1-1DBC-51E2-8AF8E52C805E}"/>
              </a:ext>
            </a:extLst>
          </p:cNvPr>
          <p:cNvSpPr txBox="1"/>
          <p:nvPr userDrawn="1"/>
        </p:nvSpPr>
        <p:spPr>
          <a:xfrm>
            <a:off x="1353747" y="4769834"/>
            <a:ext cx="9484505" cy="4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100" dirty="0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Championing and Strengthening the Global Response to Child Abuse.</a:t>
            </a:r>
            <a:endParaRPr lang="en-US" sz="2100" dirty="0">
              <a:solidFill>
                <a:schemeClr val="bg1"/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76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rgbClr val="004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BD3BFEB-CC1C-B66F-D48C-C4314E445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793" y="2280612"/>
            <a:ext cx="6094413" cy="22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3E481E-1F63-D9AD-DACC-39180A1F0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5809" y="1"/>
            <a:ext cx="3086190" cy="2041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46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-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426150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214CD-04C9-EA50-DEDB-F4FB11516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6A8268-D46D-87A7-3C88-C102449F8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5808" y="0"/>
            <a:ext cx="3086191" cy="2041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EDF17-167B-C13A-7093-6FF61208E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463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-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A699-6F79-B657-CC70-04290CD746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426150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Subtext – Click to 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12DBE-CFB0-7599-1D20-A1AA4F65B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Gree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8DF-68BE-5554-AFEC-469242660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603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811F-23C6-6916-D063-FF912D3D56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56537"/>
            <a:ext cx="10515599" cy="37536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CDD51-303B-F922-B562-07D67C6B0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CBDCE-0377-3727-1F61-305C99334C7A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3E99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8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Gree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8DF-68BE-5554-AFEC-469242660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603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811F-23C6-6916-D063-FF912D3D56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56537"/>
            <a:ext cx="10515599" cy="37536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CDD51-303B-F922-B562-07D67C6B0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CBDCE-0377-3727-1F61-305C99334C7A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B5D3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8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8DF-68BE-5554-AFEC-469242660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603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811F-23C6-6916-D063-FF912D3D56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56537"/>
            <a:ext cx="10515599" cy="37536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CDD51-303B-F922-B562-07D67C6B0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CBDCE-0377-3727-1F61-305C99334C7A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004D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8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08DF-68BE-5554-AFEC-469242660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603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 title – 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811F-23C6-6916-D063-FF912D3D56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56537"/>
            <a:ext cx="10515599" cy="37536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CDD51-303B-F922-B562-07D67C6B0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59" y="6145120"/>
            <a:ext cx="1762744" cy="5702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CBDCE-0377-3727-1F61-305C99334C7A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5DB5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4DA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3AC56-7B0B-3B14-5CC0-7BC8CDB0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F6C0-31B6-B520-F5E7-78C91B4D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5169FD-6505-EE95-DBA8-37DFA759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605" y="6492875"/>
            <a:ext cx="46311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7DBDB2D-8907-445B-B588-B0A666FC88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73" r:id="rId4"/>
    <p:sldLayoutId id="2147483660" r:id="rId5"/>
    <p:sldLayoutId id="2147483661" r:id="rId6"/>
    <p:sldLayoutId id="2147483683" r:id="rId7"/>
    <p:sldLayoutId id="2147483684" r:id="rId8"/>
    <p:sldLayoutId id="2147483685" r:id="rId9"/>
    <p:sldLayoutId id="2147483680" r:id="rId10"/>
    <p:sldLayoutId id="2147483681" r:id="rId11"/>
    <p:sldLayoutId id="2147483675" r:id="rId12"/>
    <p:sldLayoutId id="2147483677" r:id="rId13"/>
    <p:sldLayoutId id="2147483652" r:id="rId14"/>
    <p:sldLayoutId id="2147483664" r:id="rId15"/>
    <p:sldLayoutId id="2147483686" r:id="rId16"/>
    <p:sldLayoutId id="2147483687" r:id="rId17"/>
    <p:sldLayoutId id="2147483688" r:id="rId18"/>
    <p:sldLayoutId id="2147483653" r:id="rId19"/>
    <p:sldLayoutId id="2147483667" r:id="rId20"/>
    <p:sldLayoutId id="2147483671" r:id="rId21"/>
    <p:sldLayoutId id="2147483668" r:id="rId22"/>
    <p:sldLayoutId id="2147483682" r:id="rId23"/>
    <p:sldLayoutId id="2147483690" r:id="rId24"/>
    <p:sldLayoutId id="2147483691" r:id="rId25"/>
    <p:sldLayoutId id="2147483655" r:id="rId26"/>
    <p:sldLayoutId id="2147483670" r:id="rId27"/>
    <p:sldLayoutId id="2147483669" r:id="rId28"/>
    <p:sldLayoutId id="2147483663" r:id="rId29"/>
    <p:sldLayoutId id="2147483662" r:id="rId30"/>
    <p:sldLayoutId id="214748367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5C4D1-3AE3-7A5A-E64C-4A281E76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38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E9217E-ECF9-443C-AECF-B16D9E0C1E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786" b="1786"/>
          <a:stretch/>
        </p:blipFill>
        <p:spPr/>
      </p:pic>
    </p:spTree>
    <p:extLst>
      <p:ext uri="{BB962C8B-B14F-4D97-AF65-F5344CB8AC3E}">
        <p14:creationId xmlns:p14="http://schemas.microsoft.com/office/powerpoint/2010/main" val="44264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B8CA-86A3-19F1-4898-3FD26CB2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Social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A967-3204-6369-AE7A-2C922116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talk about feelings…..</a:t>
            </a:r>
          </a:p>
          <a:p>
            <a:r>
              <a:rPr lang="en-US" dirty="0"/>
              <a:t>Revised NICHD protocol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More attention to engagement and rapport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More than one interview session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Supportive statements</a:t>
            </a:r>
          </a:p>
          <a:p>
            <a:r>
              <a:rPr lang="en-US" dirty="0"/>
              <a:t>Opens the door for environmental and non-verbal support</a:t>
            </a:r>
          </a:p>
        </p:txBody>
      </p:sp>
    </p:spTree>
    <p:extLst>
      <p:ext uri="{BB962C8B-B14F-4D97-AF65-F5344CB8AC3E}">
        <p14:creationId xmlns:p14="http://schemas.microsoft.com/office/powerpoint/2010/main" val="388346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BE21-B8E5-C027-577D-1E16A48A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does it mean to feel safe in a conversation?</a:t>
            </a:r>
          </a:p>
        </p:txBody>
      </p:sp>
    </p:spTree>
    <p:extLst>
      <p:ext uri="{BB962C8B-B14F-4D97-AF65-F5344CB8AC3E}">
        <p14:creationId xmlns:p14="http://schemas.microsoft.com/office/powerpoint/2010/main" val="73866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9840-9260-B7A0-35AB-2C5B0437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than words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More than reassurance</a:t>
            </a:r>
          </a:p>
        </p:txBody>
      </p:sp>
    </p:spTree>
    <p:extLst>
      <p:ext uri="{BB962C8B-B14F-4D97-AF65-F5344CB8AC3E}">
        <p14:creationId xmlns:p14="http://schemas.microsoft.com/office/powerpoint/2010/main" val="421385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03F7-8328-9823-FF5B-86FF5E33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“Protocol Wars”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BE48-F82F-1FEB-F751-31E5B362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Recognized protocols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Follow the same science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Far more similar than different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Spirit of collegiality</a:t>
            </a:r>
          </a:p>
          <a:p>
            <a:r>
              <a:rPr lang="en-US" dirty="0"/>
              <a:t>Still raised by defense experts and defense attorneys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proof is in the recorded interview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What the interviewer says and does in the interview</a:t>
            </a:r>
          </a:p>
        </p:txBody>
      </p:sp>
    </p:spTree>
    <p:extLst>
      <p:ext uri="{BB962C8B-B14F-4D97-AF65-F5344CB8AC3E}">
        <p14:creationId xmlns:p14="http://schemas.microsoft.com/office/powerpoint/2010/main" val="8067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A6D8D-5F79-D068-0032-06A6CA2D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Poole, D. &amp; Dickinson, J. (2024) </a:t>
            </a:r>
            <a:r>
              <a:rPr lang="en-US" sz="2400" b="1" i="1" dirty="0"/>
              <a:t>Interviewing Children: The Science of Conversation in Forensic Contexts (2</a:t>
            </a:r>
            <a:r>
              <a:rPr lang="en-US" sz="2400" b="1" i="1" baseline="30000" dirty="0"/>
              <a:t>nd</a:t>
            </a:r>
            <a:r>
              <a:rPr lang="en-US" sz="2400" b="1" i="1" dirty="0"/>
              <a:t> ed.)</a:t>
            </a:r>
            <a:r>
              <a:rPr lang="en-US" sz="2400" dirty="0"/>
              <a:t> American Psychological Association.</a:t>
            </a:r>
          </a:p>
          <a:p>
            <a:r>
              <a:rPr lang="en-US" sz="2400" dirty="0"/>
              <a:t>Lamb, M., Hershkowitz, I. &amp; Pipe, ME (2025). </a:t>
            </a:r>
            <a:r>
              <a:rPr lang="en-US" sz="2400" b="1" i="1" dirty="0"/>
              <a:t>Child Sexual Abuse: Why Children Disclose or Deny Being Abused (2</a:t>
            </a:r>
            <a:r>
              <a:rPr lang="en-US" sz="2400" b="1" i="1" baseline="30000" dirty="0"/>
              <a:t>nd</a:t>
            </a:r>
            <a:r>
              <a:rPr lang="en-US" sz="2400" b="1" i="1" dirty="0"/>
              <a:t> ed.) </a:t>
            </a:r>
            <a:r>
              <a:rPr lang="en-US" sz="2400" dirty="0"/>
              <a:t>Psychology Book Press.</a:t>
            </a:r>
          </a:p>
        </p:txBody>
      </p:sp>
    </p:spTree>
    <p:extLst>
      <p:ext uri="{BB962C8B-B14F-4D97-AF65-F5344CB8AC3E}">
        <p14:creationId xmlns:p14="http://schemas.microsoft.com/office/powerpoint/2010/main" val="338017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A04E-F017-71A0-AD84-60624D843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Steele, L.C.; Brubacher, S.; Stewart, H.; Brazil, C.; Chamberlin, A.; Ghilardi, L., Kirkland-Burke, M.; Madden, K.; McCulloch, L., Nelson, M.B.; Taylor-Porter, K., &amp; Thames, M. (2025). </a:t>
            </a:r>
            <a:r>
              <a:rPr lang="en-US" sz="2400" b="1" i="1" dirty="0"/>
              <a:t>The Forensic Interviewer’s Toolkit: Crafting Expertise at Every Level. </a:t>
            </a:r>
            <a:r>
              <a:rPr lang="en-US" sz="2400" dirty="0"/>
              <a:t>Huntsville, AL: National Children’s Advocacy Center.</a:t>
            </a:r>
          </a:p>
        </p:txBody>
      </p:sp>
    </p:spTree>
    <p:extLst>
      <p:ext uri="{BB962C8B-B14F-4D97-AF65-F5344CB8AC3E}">
        <p14:creationId xmlns:p14="http://schemas.microsoft.com/office/powerpoint/2010/main" val="395283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C393-3EC9-F5DA-FE83-A742DB4E2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Korkman, J.; Otgaar, H.; </a:t>
            </a:r>
            <a:r>
              <a:rPr lang="en-US" sz="2400" dirty="0" err="1"/>
              <a:t>Geven</a:t>
            </a:r>
            <a:r>
              <a:rPr lang="en-US" sz="2400" dirty="0"/>
              <a:t>, L.; Bull, R.; Cyr, M.; Hershkowitz, I.; Mäkelä, J-M.; Mattison, M.; Milne, R.; </a:t>
            </a:r>
            <a:r>
              <a:rPr lang="en-US" sz="2400" dirty="0" err="1"/>
              <a:t>Santtila</a:t>
            </a:r>
            <a:r>
              <a:rPr lang="en-US" sz="2400" dirty="0"/>
              <a:t>, P.; van Koppen, P.; Memon, A.; Danby, M.; Filipović, L.; Garcia, F.; </a:t>
            </a:r>
            <a:r>
              <a:rPr lang="en-US" sz="2400" dirty="0" err="1"/>
              <a:t>Gewehr</a:t>
            </a:r>
            <a:r>
              <a:rPr lang="en-US" sz="2400" dirty="0"/>
              <a:t>, E.; Gomes Bell, O.; </a:t>
            </a:r>
            <a:r>
              <a:rPr lang="en-US" sz="2400" dirty="0" err="1"/>
              <a:t>Järvilehto</a:t>
            </a:r>
            <a:r>
              <a:rPr lang="en-US" sz="2400" dirty="0"/>
              <a:t>, L.; Kask, K.; Körner, A.; Lacey, E.; Lavoie, J.; Magnusson, M.; Miller, Q.; Pakkanen, T.; Peixoto, C.; Perez, C.; </a:t>
            </a:r>
            <a:r>
              <a:rPr lang="en-US" sz="2400" dirty="0" err="1"/>
              <a:t>Pompedda</a:t>
            </a:r>
            <a:r>
              <a:rPr lang="en-US" sz="2400" dirty="0"/>
              <a:t>, F.; Su, I.;</a:t>
            </a:r>
            <a:r>
              <a:rPr lang="en-US" sz="2400" dirty="0" err="1"/>
              <a:t>Sumampouw</a:t>
            </a:r>
            <a:r>
              <a:rPr lang="en-US" sz="2400" dirty="0"/>
              <a:t>, N.; van Golde, C.; Waterhouse, G.; </a:t>
            </a:r>
            <a:r>
              <a:rPr lang="en-US" sz="2400" dirty="0" err="1"/>
              <a:t>Zappalà</a:t>
            </a:r>
            <a:r>
              <a:rPr lang="en-US" sz="2400" dirty="0"/>
              <a:t>, A.;&amp; Volbert, R. (2023</a:t>
            </a:r>
            <a:r>
              <a:rPr lang="en-US" sz="2400" b="1" i="1" dirty="0"/>
              <a:t>). White Paper on Forensic Child Interviewing: Research-based recommendations by the European Association of Psychology and Law. </a:t>
            </a:r>
            <a:r>
              <a:rPr lang="en-US" sz="2400" dirty="0"/>
              <a:t>Research Gate.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0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D6D7-D6C3-CB41-319F-93EFD40A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A49B1-D769-F637-C1E0-0B583A27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Emerging case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Challenges our wish for EBP</a:t>
            </a:r>
          </a:p>
          <a:p>
            <a:r>
              <a:rPr lang="en-US" dirty="0"/>
              <a:t>Training and supervision of forensic interviewers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Challenge with wide-spread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4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CA5D-4F9C-2372-99F7-4D617129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Case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0A15-E9EB-1DE3-838E-9B374FF2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with problematic sexual behaviors</a:t>
            </a:r>
          </a:p>
          <a:p>
            <a:r>
              <a:rPr lang="en-US" dirty="0"/>
              <a:t>Children with mental health issues</a:t>
            </a:r>
          </a:p>
          <a:p>
            <a:r>
              <a:rPr lang="en-US" dirty="0"/>
              <a:t>Breadth of neurodivergent challenges</a:t>
            </a:r>
          </a:p>
          <a:p>
            <a:r>
              <a:rPr lang="en-US" dirty="0"/>
              <a:t>On-line solicitation</a:t>
            </a:r>
          </a:p>
          <a:p>
            <a:r>
              <a:rPr lang="en-US" dirty="0"/>
              <a:t>Discovery through evidence rather than outcry</a:t>
            </a:r>
          </a:p>
          <a:p>
            <a:r>
              <a:rPr lang="en-US" dirty="0"/>
              <a:t>Runaways and trafficking concerns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3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B8F6-98EA-35EA-C902-7406E9FF3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Forensic Interviewing</a:t>
            </a:r>
            <a:br>
              <a:rPr lang="en-US" dirty="0"/>
            </a:br>
            <a:r>
              <a:rPr lang="en-US" dirty="0"/>
              <a:t>Where We Are</a:t>
            </a:r>
            <a:br>
              <a:rPr lang="en-US" dirty="0"/>
            </a:br>
            <a:r>
              <a:rPr lang="en-US" dirty="0"/>
              <a:t>Where We Are Going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08097-C023-D747-BE09-3225E54E7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Linda Cordisco Steele, M.Ed., LPC-S</a:t>
            </a:r>
          </a:p>
          <a:p>
            <a:r>
              <a:rPr lang="en-US" dirty="0"/>
              <a:t>Director of Forensic Interviewing Training and Services</a:t>
            </a:r>
          </a:p>
        </p:txBody>
      </p:sp>
    </p:spTree>
    <p:extLst>
      <p:ext uri="{BB962C8B-B14F-4D97-AF65-F5344CB8AC3E}">
        <p14:creationId xmlns:p14="http://schemas.microsoft.com/office/powerpoint/2010/main" val="1529425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F32B-6699-2BE3-7A25-C5CA9401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Skill and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28F2-E5A4-CA0F-4794-E89991A0C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Forensic interviewers as life-long learners</a:t>
            </a:r>
          </a:p>
          <a:p>
            <a:r>
              <a:rPr lang="en-US" dirty="0"/>
              <a:t>We have leaned too long too hard on initial training and peer review</a:t>
            </a:r>
          </a:p>
          <a:p>
            <a:r>
              <a:rPr lang="en-US" dirty="0"/>
              <a:t>Moving forensic interviewers from “explicit practice” to “implicit practice”</a:t>
            </a:r>
          </a:p>
          <a:p>
            <a:r>
              <a:rPr lang="en-US"/>
              <a:t>Need for cadre </a:t>
            </a:r>
            <a:r>
              <a:rPr lang="en-US" dirty="0"/>
              <a:t>of experienced supervisory forensic interviewers</a:t>
            </a:r>
          </a:p>
        </p:txBody>
      </p:sp>
    </p:spTree>
    <p:extLst>
      <p:ext uri="{BB962C8B-B14F-4D97-AF65-F5344CB8AC3E}">
        <p14:creationId xmlns:p14="http://schemas.microsoft.com/office/powerpoint/2010/main" val="224031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4E8B-49AD-B938-B6CE-DA5171F3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42" y="4332514"/>
            <a:ext cx="6682466" cy="1349829"/>
          </a:xfrm>
        </p:spPr>
        <p:txBody>
          <a:bodyPr>
            <a:normAutofit/>
          </a:bodyPr>
          <a:lstStyle/>
          <a:p>
            <a:r>
              <a:rPr lang="en-US" dirty="0"/>
              <a:t>Linda Cordisco Steele</a:t>
            </a:r>
            <a:br>
              <a:rPr lang="en-US" dirty="0"/>
            </a:br>
            <a:r>
              <a:rPr lang="en-US" dirty="0"/>
              <a:t>lsteele@nationalcac.org</a:t>
            </a:r>
          </a:p>
        </p:txBody>
      </p:sp>
    </p:spTree>
    <p:extLst>
      <p:ext uri="{BB962C8B-B14F-4D97-AF65-F5344CB8AC3E}">
        <p14:creationId xmlns:p14="http://schemas.microsoft.com/office/powerpoint/2010/main" val="216731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7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5554-0189-D603-F2D3-A6C6D5E9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AF77-455F-4E48-32BA-E4AB5FF5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stand on solid ground</a:t>
            </a:r>
          </a:p>
          <a:p>
            <a:r>
              <a:rPr lang="en-US" dirty="0"/>
              <a:t>FI is research and practice informed</a:t>
            </a:r>
          </a:p>
          <a:p>
            <a:r>
              <a:rPr lang="en-US" dirty="0"/>
              <a:t>Research support for social support </a:t>
            </a:r>
          </a:p>
          <a:p>
            <a:r>
              <a:rPr lang="en-US" dirty="0"/>
              <a:t>Numerous options for initial FI training</a:t>
            </a:r>
          </a:p>
          <a:p>
            <a:r>
              <a:rPr lang="en-US" dirty="0"/>
              <a:t>“Protocol wars” are not our biggest issue</a:t>
            </a:r>
          </a:p>
          <a:p>
            <a:r>
              <a:rPr lang="en-US" dirty="0"/>
              <a:t>Acknowledgment of the complexity of the task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4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41" y="1019175"/>
            <a:ext cx="7122935" cy="5538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826C3-5D83-4A43-9444-42B72BEAFEFF}"/>
              </a:ext>
            </a:extLst>
          </p:cNvPr>
          <p:cNvSpPr txBox="1"/>
          <p:nvPr/>
        </p:nvSpPr>
        <p:spPr>
          <a:xfrm>
            <a:off x="2162175" y="5081057"/>
            <a:ext cx="293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Field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06E83-A31D-48DC-B524-4C9905825CF9}"/>
              </a:ext>
            </a:extLst>
          </p:cNvPr>
          <p:cNvSpPr txBox="1"/>
          <p:nvPr/>
        </p:nvSpPr>
        <p:spPr>
          <a:xfrm>
            <a:off x="7308851" y="5147733"/>
            <a:ext cx="480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Analogue Studies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B30E57-76DD-4806-BBB7-5AC1001E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in Forensic Interviewing</a:t>
            </a:r>
          </a:p>
        </p:txBody>
      </p:sp>
    </p:spTree>
    <p:extLst>
      <p:ext uri="{BB962C8B-B14F-4D97-AF65-F5344CB8AC3E}">
        <p14:creationId xmlns:p14="http://schemas.microsoft.com/office/powerpoint/2010/main" val="37513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2C42-31DB-4725-AB1D-D8436033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6DEFB0-69EB-4F19-8AB8-DDB8EE87E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657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4032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C98B8C-561C-4D42-84D8-17F9EF5F364E}"/>
              </a:ext>
            </a:extLst>
          </p:cNvPr>
          <p:cNvGrpSpPr/>
          <p:nvPr/>
        </p:nvGrpSpPr>
        <p:grpSpPr>
          <a:xfrm>
            <a:off x="2724151" y="786413"/>
            <a:ext cx="6998677" cy="5935065"/>
            <a:chOff x="3227335" y="1681225"/>
            <a:chExt cx="3840480" cy="34955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C4836E-7FC5-82B4-0F91-E1FF15BEC745}"/>
                </a:ext>
              </a:extLst>
            </p:cNvPr>
            <p:cNvGrpSpPr/>
            <p:nvPr/>
          </p:nvGrpSpPr>
          <p:grpSpPr>
            <a:xfrm>
              <a:off x="6342949" y="1896681"/>
              <a:ext cx="526400" cy="2714403"/>
              <a:chOff x="6301316" y="1838155"/>
              <a:chExt cx="526400" cy="2714403"/>
            </a:xfrm>
          </p:grpSpPr>
          <p:sp>
            <p:nvSpPr>
              <p:cNvPr id="19" name="Down Arrow 28">
                <a:extLst>
                  <a:ext uri="{FF2B5EF4-FFF2-40B4-BE49-F238E27FC236}">
                    <a16:creationId xmlns:a16="http://schemas.microsoft.com/office/drawing/2014/main" id="{B1ED335C-BF8A-F739-9C5A-7750B7E17FC2}"/>
                  </a:ext>
                </a:extLst>
              </p:cNvPr>
              <p:cNvSpPr/>
              <p:nvPr/>
            </p:nvSpPr>
            <p:spPr>
              <a:xfrm rot="1939026">
                <a:off x="6301316" y="1838155"/>
                <a:ext cx="176220" cy="2714403"/>
              </a:xfrm>
              <a:prstGeom prst="downArrow">
                <a:avLst>
                  <a:gd name="adj1" fmla="val 50000"/>
                  <a:gd name="adj2" fmla="val 142919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004DA5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4CA4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76ECB8-F754-3EBF-5700-A42C41B85A63}"/>
                  </a:ext>
                </a:extLst>
              </p:cNvPr>
              <p:cNvSpPr txBox="1"/>
              <p:nvPr/>
            </p:nvSpPr>
            <p:spPr>
              <a:xfrm rot="18120000">
                <a:off x="5859853" y="3170036"/>
                <a:ext cx="1648612" cy="28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lvl1pPr>
              </a:lstStyle>
              <a:p>
                <a:pPr algn="ctr">
                  <a:defRPr/>
                </a:pPr>
                <a:r>
                  <a:rPr lang="en-US" sz="1400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Becoming More Specific</a:t>
                </a:r>
              </a:p>
              <a:p>
                <a:pPr algn="ctr">
                  <a:defRPr/>
                </a:pPr>
                <a:r>
                  <a:rPr lang="en-US" sz="1400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Generating Less Information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980D0C-2EED-58D3-688E-0A0FFE9CD786}"/>
                </a:ext>
              </a:extLst>
            </p:cNvPr>
            <p:cNvGrpSpPr/>
            <p:nvPr/>
          </p:nvGrpSpPr>
          <p:grpSpPr>
            <a:xfrm>
              <a:off x="3227335" y="1681225"/>
              <a:ext cx="3840480" cy="3495550"/>
              <a:chOff x="3071820" y="1854872"/>
              <a:chExt cx="3840480" cy="349555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D76E0F7-2728-9A6E-B576-72DA826D3C60}"/>
                  </a:ext>
                </a:extLst>
              </p:cNvPr>
              <p:cNvSpPr/>
              <p:nvPr/>
            </p:nvSpPr>
            <p:spPr>
              <a:xfrm>
                <a:off x="3958948" y="3251960"/>
                <a:ext cx="2068622" cy="3657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4CA4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5A62747F-880A-C603-13F0-5198AEAC7C06}"/>
                  </a:ext>
                </a:extLst>
              </p:cNvPr>
              <p:cNvSpPr/>
              <p:nvPr/>
            </p:nvSpPr>
            <p:spPr>
              <a:xfrm>
                <a:off x="4608012" y="4474122"/>
                <a:ext cx="768096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762000">
                    <a:moveTo>
                      <a:pt x="0" y="0"/>
                    </a:moveTo>
                    <a:lnTo>
                      <a:pt x="2817" y="0"/>
                    </a:lnTo>
                    <a:cubicBezTo>
                      <a:pt x="16225" y="59814"/>
                      <a:pt x="197594" y="106680"/>
                      <a:pt x="419100" y="106680"/>
                    </a:cubicBezTo>
                    <a:cubicBezTo>
                      <a:pt x="640606" y="106680"/>
                      <a:pt x="821975" y="59814"/>
                      <a:pt x="835384" y="0"/>
                    </a:cubicBezTo>
                    <a:lnTo>
                      <a:pt x="838200" y="0"/>
                    </a:lnTo>
                    <a:lnTo>
                      <a:pt x="838200" y="762000"/>
                    </a:lnTo>
                    <a:cubicBezTo>
                      <a:pt x="838200" y="698874"/>
                      <a:pt x="650563" y="647700"/>
                      <a:pt x="419100" y="647700"/>
                    </a:cubicBezTo>
                    <a:cubicBezTo>
                      <a:pt x="187637" y="647700"/>
                      <a:pt x="0" y="698874"/>
                      <a:pt x="0" y="762000"/>
                    </a:cubicBezTo>
                    <a:close/>
                  </a:path>
                </a:pathLst>
              </a:custGeom>
              <a:solidFill>
                <a:srgbClr val="5DB5E4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4CA4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F0DDA1F-26BF-0ECD-B47A-6E78F682DC4F}"/>
                  </a:ext>
                </a:extLst>
              </p:cNvPr>
              <p:cNvGrpSpPr/>
              <p:nvPr/>
            </p:nvGrpSpPr>
            <p:grpSpPr>
              <a:xfrm>
                <a:off x="3071820" y="1854872"/>
                <a:ext cx="3840480" cy="3495550"/>
                <a:chOff x="3071820" y="1854872"/>
                <a:chExt cx="3840480" cy="349555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3364694-1054-C79B-57FF-C9FBCB86A488}"/>
                    </a:ext>
                  </a:extLst>
                </p:cNvPr>
                <p:cNvSpPr/>
                <p:nvPr/>
              </p:nvSpPr>
              <p:spPr>
                <a:xfrm>
                  <a:off x="4608012" y="5121822"/>
                  <a:ext cx="768096" cy="228600"/>
                </a:xfrm>
                <a:prstGeom prst="ellipse">
                  <a:avLst/>
                </a:prstGeom>
                <a:solidFill>
                  <a:srgbClr val="5DB5E4"/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4CA4"/>
                    </a:solidFill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3" name="Flowchart: Merge 11">
                  <a:extLst>
                    <a:ext uri="{FF2B5EF4-FFF2-40B4-BE49-F238E27FC236}">
                      <a16:creationId xmlns:a16="http://schemas.microsoft.com/office/drawing/2014/main" id="{1242C93A-9CF2-B236-A6C5-E73040025CA1}"/>
                    </a:ext>
                  </a:extLst>
                </p:cNvPr>
                <p:cNvSpPr/>
                <p:nvPr/>
              </p:nvSpPr>
              <p:spPr>
                <a:xfrm>
                  <a:off x="3087828" y="2085478"/>
                  <a:ext cx="3808464" cy="249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62" h="2495325">
                      <a:moveTo>
                        <a:pt x="0" y="0"/>
                      </a:moveTo>
                      <a:cubicBezTo>
                        <a:pt x="130340" y="101238"/>
                        <a:pt x="1011061" y="178844"/>
                        <a:pt x="2078031" y="178844"/>
                      </a:cubicBezTo>
                      <a:cubicBezTo>
                        <a:pt x="3145002" y="178844"/>
                        <a:pt x="4025722" y="101238"/>
                        <a:pt x="4156062" y="0"/>
                      </a:cubicBezTo>
                      <a:lnTo>
                        <a:pt x="2473871" y="2416238"/>
                      </a:lnTo>
                      <a:cubicBezTo>
                        <a:pt x="2419974" y="2462647"/>
                        <a:pt x="2262996" y="2495325"/>
                        <a:pt x="2078031" y="2495325"/>
                      </a:cubicBezTo>
                      <a:cubicBezTo>
                        <a:pt x="1893065" y="2495325"/>
                        <a:pt x="1736086" y="2462646"/>
                        <a:pt x="1682190" y="24162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>
                        <a:lumMod val="75000"/>
                        <a:alpha val="75000"/>
                      </a:sysClr>
                    </a:gs>
                    <a:gs pos="52000">
                      <a:sysClr val="window" lastClr="FFFFFF">
                        <a:alpha val="75000"/>
                      </a:sysClr>
                    </a:gs>
                    <a:gs pos="48000">
                      <a:srgbClr val="FFFFFF">
                        <a:alpha val="75000"/>
                      </a:srgbClr>
                    </a:gs>
                    <a:gs pos="100000">
                      <a:sysClr val="window" lastClr="FFFFFF">
                        <a:lumMod val="75000"/>
                        <a:alpha val="75000"/>
                      </a:sysClr>
                    </a:gs>
                  </a:gsLst>
                  <a:lin ang="0" scaled="1"/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 dirty="0">
                    <a:solidFill>
                      <a:srgbClr val="004CA4"/>
                    </a:solidFill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EABD003-A6A8-5CA8-68BB-D65074E7FA8D}"/>
                    </a:ext>
                  </a:extLst>
                </p:cNvPr>
                <p:cNvSpPr/>
                <p:nvPr/>
              </p:nvSpPr>
              <p:spPr>
                <a:xfrm>
                  <a:off x="3071820" y="1854872"/>
                  <a:ext cx="3840480" cy="40787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75000"/>
                      </a:sysClr>
                    </a:gs>
                    <a:gs pos="100000">
                      <a:sysClr val="window" lastClr="FFFFFF">
                        <a:lumMod val="75000"/>
                        <a:alpha val="75000"/>
                      </a:sysClr>
                    </a:gs>
                  </a:gsLst>
                  <a:lin ang="5400000" scaled="1"/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rgbClr val="004CA4"/>
                    </a:solidFill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5" name="Flowchart: Merge 11">
                  <a:extLst>
                    <a:ext uri="{FF2B5EF4-FFF2-40B4-BE49-F238E27FC236}">
                      <a16:creationId xmlns:a16="http://schemas.microsoft.com/office/drawing/2014/main" id="{71632C2D-4539-0709-54D0-A1A5A0FADF0E}"/>
                    </a:ext>
                  </a:extLst>
                </p:cNvPr>
                <p:cNvSpPr/>
                <p:nvPr/>
              </p:nvSpPr>
              <p:spPr>
                <a:xfrm>
                  <a:off x="3971270" y="3466048"/>
                  <a:ext cx="2041578" cy="111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913" h="1113743">
                      <a:moveTo>
                        <a:pt x="0" y="0"/>
                      </a:moveTo>
                      <a:cubicBezTo>
                        <a:pt x="107756" y="83149"/>
                        <a:pt x="567844" y="145580"/>
                        <a:pt x="1119066" y="145580"/>
                      </a:cubicBezTo>
                      <a:cubicBezTo>
                        <a:pt x="1654872" y="145580"/>
                        <a:pt x="2104570" y="86592"/>
                        <a:pt x="2227913" y="6359"/>
                      </a:cubicBezTo>
                      <a:lnTo>
                        <a:pt x="1512010" y="1034656"/>
                      </a:lnTo>
                      <a:cubicBezTo>
                        <a:pt x="1458113" y="1081065"/>
                        <a:pt x="1301135" y="1113743"/>
                        <a:pt x="1116170" y="1113743"/>
                      </a:cubicBezTo>
                      <a:cubicBezTo>
                        <a:pt x="931204" y="1113743"/>
                        <a:pt x="774225" y="1081064"/>
                        <a:pt x="720329" y="1034655"/>
                      </a:cubicBezTo>
                      <a:close/>
                    </a:path>
                  </a:pathLst>
                </a:custGeom>
                <a:solidFill>
                  <a:srgbClr val="B5D382"/>
                </a:solidFill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4CA4"/>
                    </a:solidFill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1545DA-F269-4787-DF4C-A7C15F125C6E}"/>
                    </a:ext>
                  </a:extLst>
                </p:cNvPr>
                <p:cNvSpPr/>
                <p:nvPr/>
              </p:nvSpPr>
              <p:spPr>
                <a:xfrm>
                  <a:off x="4608012" y="4350298"/>
                  <a:ext cx="768096" cy="228600"/>
                </a:xfrm>
                <a:prstGeom prst="ellipse">
                  <a:avLst/>
                </a:prstGeom>
                <a:solidFill>
                  <a:srgbClr val="005A9E">
                    <a:alpha val="50000"/>
                  </a:srgbClr>
                </a:solidFill>
                <a:ln w="12700" cap="flat" cmpd="sng" algn="ctr">
                  <a:solidFill>
                    <a:srgbClr val="1F497D">
                      <a:alpha val="51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4CA4"/>
                    </a:solidFill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CD47277-E012-3F85-7303-29253E979660}"/>
                    </a:ext>
                  </a:extLst>
                </p:cNvPr>
                <p:cNvSpPr txBox="1"/>
                <p:nvPr/>
              </p:nvSpPr>
              <p:spPr>
                <a:xfrm>
                  <a:off x="3895003" y="3905094"/>
                  <a:ext cx="2194112" cy="23565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lvl1pPr>
                </a:lstStyle>
                <a:p>
                  <a:pPr algn="ctr">
                    <a:defRPr/>
                  </a:pPr>
                  <a:r>
                    <a:rPr lang="en-US" kern="0" dirty="0">
                      <a:solidFill>
                        <a:schemeClr val="tx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Closed Directive ‘</a:t>
                  </a:r>
                  <a:r>
                    <a:rPr lang="en-US" kern="0" dirty="0" err="1">
                      <a:solidFill>
                        <a:schemeClr val="tx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Wh</a:t>
                  </a:r>
                  <a:r>
                    <a:rPr lang="en-US" kern="0" dirty="0">
                      <a:solidFill>
                        <a:schemeClr val="tx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’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2925564-9D71-CD29-585C-836494C4C902}"/>
                    </a:ext>
                  </a:extLst>
                </p:cNvPr>
                <p:cNvSpPr txBox="1"/>
                <p:nvPr/>
              </p:nvSpPr>
              <p:spPr>
                <a:xfrm>
                  <a:off x="3801692" y="4561936"/>
                  <a:ext cx="2380733" cy="63444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lvl1pPr>
                </a:lstStyle>
                <a:p>
                  <a:pPr algn="ctr">
                    <a:defRPr/>
                  </a:pPr>
                  <a:r>
                    <a:rPr lang="en-US" sz="2800" kern="0" dirty="0">
                      <a:solidFill>
                        <a:schemeClr val="tx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Recognition</a:t>
                  </a:r>
                </a:p>
                <a:p>
                  <a:pPr algn="ctr">
                    <a:defRPr/>
                  </a:pPr>
                  <a:r>
                    <a:rPr lang="en-US" sz="1800" kern="0" dirty="0">
                      <a:solidFill>
                        <a:schemeClr val="tx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Yes/No</a:t>
                  </a:r>
                </a:p>
                <a:p>
                  <a:pPr algn="ctr">
                    <a:defRPr/>
                  </a:pPr>
                  <a:r>
                    <a:rPr lang="en-US" sz="1800" kern="0" dirty="0">
                      <a:solidFill>
                        <a:schemeClr val="tx1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Multiple Choice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95D95B-5FFC-E35C-3267-9F25D9CA8679}"/>
                  </a:ext>
                </a:extLst>
              </p:cNvPr>
              <p:cNvSpPr txBox="1"/>
              <p:nvPr/>
            </p:nvSpPr>
            <p:spPr>
              <a:xfrm>
                <a:off x="3894811" y="2407578"/>
                <a:ext cx="2380733" cy="11057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lvl1pPr>
              </a:lstStyle>
              <a:p>
                <a:pPr algn="ctr">
                  <a:defRPr/>
                </a:pPr>
                <a:r>
                  <a:rPr lang="en-US" sz="2800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Recall</a:t>
                </a:r>
              </a:p>
              <a:p>
                <a:pPr algn="ctr">
                  <a:defRPr/>
                </a:pPr>
                <a:r>
                  <a:rPr lang="en-US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Invitation</a:t>
                </a:r>
              </a:p>
              <a:p>
                <a:pPr algn="ctr">
                  <a:defRPr/>
                </a:pPr>
                <a:r>
                  <a:rPr lang="en-US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Cued Invitation</a:t>
                </a:r>
              </a:p>
              <a:p>
                <a:pPr algn="ctr">
                  <a:defRPr/>
                </a:pPr>
                <a:r>
                  <a:rPr lang="en-US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Open Directive (</a:t>
                </a:r>
                <a:r>
                  <a:rPr lang="en-US" kern="0" dirty="0" err="1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Wh</a:t>
                </a:r>
                <a:r>
                  <a:rPr lang="en-US" kern="0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)</a:t>
                </a:r>
              </a:p>
              <a:p>
                <a:pPr algn="ctr">
                  <a:defRPr/>
                </a:pPr>
                <a:endParaRPr lang="en-US" sz="2800" kern="0" dirty="0">
                  <a:solidFill>
                    <a:srgbClr val="004CA4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sp>
        <p:nvSpPr>
          <p:cNvPr id="21" name="Arrow: Bent 3">
            <a:extLst>
              <a:ext uri="{FF2B5EF4-FFF2-40B4-BE49-F238E27FC236}">
                <a16:creationId xmlns:a16="http://schemas.microsoft.com/office/drawing/2014/main" id="{05904DD5-1CD6-E6BA-BB87-99182AA3C07F}"/>
              </a:ext>
            </a:extLst>
          </p:cNvPr>
          <p:cNvSpPr/>
          <p:nvPr/>
        </p:nvSpPr>
        <p:spPr>
          <a:xfrm rot="16200000">
            <a:off x="2500537" y="3751209"/>
            <a:ext cx="3770478" cy="1049381"/>
          </a:xfrm>
          <a:prstGeom prst="bentArrow">
            <a:avLst>
              <a:gd name="adj1" fmla="val 25000"/>
              <a:gd name="adj2" fmla="val 20942"/>
              <a:gd name="adj3" fmla="val 25000"/>
              <a:gd name="adj4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A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EBB77E-B3C6-32A8-4798-8945009FA61A}"/>
              </a:ext>
            </a:extLst>
          </p:cNvPr>
          <p:cNvSpPr txBox="1"/>
          <p:nvPr/>
        </p:nvSpPr>
        <p:spPr>
          <a:xfrm>
            <a:off x="1326314" y="3933133"/>
            <a:ext cx="2197568" cy="2138454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i="1" dirty="0">
                <a:latin typeface="Poppins" panose="00000500000000000000" pitchFamily="2" charset="0"/>
                <a:cs typeface="Poppins" panose="00000500000000000000" pitchFamily="2" charset="0"/>
              </a:rPr>
              <a:t>Pair “yes” response with “Recall”  question</a:t>
            </a:r>
          </a:p>
        </p:txBody>
      </p:sp>
    </p:spTree>
    <p:extLst>
      <p:ext uri="{BB962C8B-B14F-4D97-AF65-F5344CB8AC3E}">
        <p14:creationId xmlns:p14="http://schemas.microsoft.com/office/powerpoint/2010/main" val="36705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2182-B166-CEE7-DF57-1CD40BE6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Interview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E31C-BCEE-F2FC-6499-E3AEA20A9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>
                <a:solidFill>
                  <a:srgbClr val="C00000"/>
                </a:solidFill>
              </a:rPr>
              <a:t>Engagement</a:t>
            </a:r>
          </a:p>
          <a:p>
            <a:r>
              <a:rPr lang="en-US" dirty="0">
                <a:solidFill>
                  <a:srgbClr val="C00000"/>
                </a:solidFill>
              </a:rPr>
              <a:t>Interview instructions</a:t>
            </a:r>
          </a:p>
          <a:p>
            <a:r>
              <a:rPr lang="en-US" dirty="0">
                <a:solidFill>
                  <a:srgbClr val="C00000"/>
                </a:solidFill>
              </a:rPr>
              <a:t>Narrative practice / episodic memory training</a:t>
            </a:r>
          </a:p>
          <a:p>
            <a:r>
              <a:rPr lang="en-US" dirty="0">
                <a:solidFill>
                  <a:schemeClr val="accent1"/>
                </a:solidFill>
              </a:rPr>
              <a:t>Open Transition</a:t>
            </a:r>
          </a:p>
          <a:p>
            <a:r>
              <a:rPr lang="en-US" dirty="0">
                <a:solidFill>
                  <a:schemeClr val="accent1"/>
                </a:solidFill>
              </a:rPr>
              <a:t>Elicit narrative</a:t>
            </a:r>
          </a:p>
          <a:p>
            <a:r>
              <a:rPr lang="en-US" dirty="0">
                <a:solidFill>
                  <a:schemeClr val="accent1"/>
                </a:solidFill>
              </a:rPr>
              <a:t>Follow-up questions</a:t>
            </a:r>
          </a:p>
          <a:p>
            <a:r>
              <a:rPr lang="en-US" dirty="0">
                <a:solidFill>
                  <a:schemeClr val="accent1"/>
                </a:solidFill>
              </a:rPr>
              <a:t>Clarification</a:t>
            </a:r>
          </a:p>
          <a:p>
            <a:r>
              <a:rPr lang="en-US" dirty="0">
                <a:solidFill>
                  <a:schemeClr val="accent1"/>
                </a:solidFill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156966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2097-FEB7-1CB4-2C28-5A894D17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 is a Complex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A1D2-2E60-D754-5811-2FF806E1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and developmental stage</a:t>
            </a:r>
          </a:p>
          <a:p>
            <a:r>
              <a:rPr lang="en-US" dirty="0"/>
              <a:t>Possible neuro-divergent issues</a:t>
            </a:r>
          </a:p>
          <a:p>
            <a:r>
              <a:rPr lang="en-US" dirty="0"/>
              <a:t>Environmental / family context</a:t>
            </a:r>
          </a:p>
          <a:p>
            <a:r>
              <a:rPr lang="en-US" dirty="0"/>
              <a:t>Possible trauma history </a:t>
            </a:r>
          </a:p>
          <a:p>
            <a:r>
              <a:rPr lang="en-US" dirty="0"/>
              <a:t>Disclosure process</a:t>
            </a:r>
          </a:p>
          <a:p>
            <a:r>
              <a:rPr lang="en-US" dirty="0"/>
              <a:t>Flexibility of investigative team </a:t>
            </a:r>
          </a:p>
        </p:txBody>
      </p:sp>
    </p:spTree>
    <p:extLst>
      <p:ext uri="{BB962C8B-B14F-4D97-AF65-F5344CB8AC3E}">
        <p14:creationId xmlns:p14="http://schemas.microsoft.com/office/powerpoint/2010/main" val="109836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7DC8-B0C6-9353-A5B6-37CFD453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Practice Informed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2FF2-A3C9-67BC-C61C-E4FC98E6C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consensus guides the way in some areas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Materials as source of autonomic nervous system regulation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Communication through writing and drawing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Introduction of evidence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Multiple interview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AC New Brand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4DA5"/>
      </a:accent1>
      <a:accent2>
        <a:srgbClr val="5DB5E4"/>
      </a:accent2>
      <a:accent3>
        <a:srgbClr val="3E998B"/>
      </a:accent3>
      <a:accent4>
        <a:srgbClr val="B5D382"/>
      </a:accent4>
      <a:accent5>
        <a:srgbClr val="FFF9F0"/>
      </a:accent5>
      <a:accent6>
        <a:srgbClr val="FFF9F0"/>
      </a:accent6>
      <a:hlink>
        <a:srgbClr val="004DA5"/>
      </a:hlink>
      <a:folHlink>
        <a:srgbClr val="3E998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AC_PPT_Template" id="{456C0469-43B6-4110-A87C-59503DA3CE31}" vid="{AEADAD94-AB1F-493E-BC47-BCFCAF31A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6762ef-671b-4226-bb5a-ef196ae083c7">
      <Terms xmlns="http://schemas.microsoft.com/office/infopath/2007/PartnerControls"/>
    </lcf76f155ced4ddcb4097134ff3c332f>
    <TaxCatchAll xmlns="ba89bc0e-73f5-4830-9be9-bf9684c01198" xsi:nil="true"/>
    <Details xmlns="166762ef-671b-4226-bb5a-ef196ae083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3427CDDA329448B842E2E2894BC95" ma:contentTypeVersion="16" ma:contentTypeDescription="Create a new document." ma:contentTypeScope="" ma:versionID="24913cc7e0439e055ed88b5b41ada176">
  <xsd:schema xmlns:xsd="http://www.w3.org/2001/XMLSchema" xmlns:xs="http://www.w3.org/2001/XMLSchema" xmlns:p="http://schemas.microsoft.com/office/2006/metadata/properties" xmlns:ns2="166762ef-671b-4226-bb5a-ef196ae083c7" xmlns:ns3="ba89bc0e-73f5-4830-9be9-bf9684c01198" targetNamespace="http://schemas.microsoft.com/office/2006/metadata/properties" ma:root="true" ma:fieldsID="fe0b3e021c3d76303cf733ae7523181e" ns2:_="" ns3:_="">
    <xsd:import namespace="166762ef-671b-4226-bb5a-ef196ae083c7"/>
    <xsd:import namespace="ba89bc0e-73f5-4830-9be9-bf9684c01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762ef-671b-4226-bb5a-ef196ae08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6b9a01a-aa86-403d-abb0-da32682a1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Details" ma:index="23" nillable="true" ma:displayName="Details" ma:description="I'm not sure why it is dark. If you download the file and open it with another program, it's not as dark. " ma:format="Dropdown" ma:internalName="Detail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9bc0e-73f5-4830-9be9-bf9684c01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1cc76f2-95c9-4191-aefe-1b5da99d1b2b}" ma:internalName="TaxCatchAll" ma:showField="CatchAllData" ma:web="ba89bc0e-73f5-4830-9be9-bf9684c01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7933C3-D32A-4A30-B96D-26B1A888BAB3}">
  <ds:schemaRefs>
    <ds:schemaRef ds:uri="http://purl.org/dc/terms/"/>
    <ds:schemaRef ds:uri="http://schemas.microsoft.com/office/2006/documentManagement/types"/>
    <ds:schemaRef ds:uri="ba89bc0e-73f5-4830-9be9-bf9684c01198"/>
    <ds:schemaRef ds:uri="http://schemas.microsoft.com/office/2006/metadata/properties"/>
    <ds:schemaRef ds:uri="166762ef-671b-4226-bb5a-ef196ae083c7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32E168-6662-464C-B9FB-0D394152D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762ef-671b-4226-bb5a-ef196ae083c7"/>
    <ds:schemaRef ds:uri="ba89bc0e-73f5-4830-9be9-bf9684c011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2C4291-C933-4440-9805-1CFA11E05C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691</Words>
  <Application>Microsoft Office PowerPoint</Application>
  <PresentationFormat>Widescreen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Poppins</vt:lpstr>
      <vt:lpstr>Wingdings</vt:lpstr>
      <vt:lpstr>Office Theme</vt:lpstr>
      <vt:lpstr>PowerPoint Presentation</vt:lpstr>
      <vt:lpstr>Forensic Interviewing Where We Are Where We Are Going</vt:lpstr>
      <vt:lpstr>Where We Are</vt:lpstr>
      <vt:lpstr>Research in Forensic Interviewing</vt:lpstr>
      <vt:lpstr>PowerPoint Presentation</vt:lpstr>
      <vt:lpstr>PowerPoint Presentation</vt:lpstr>
      <vt:lpstr>Phased Interview Process</vt:lpstr>
      <vt:lpstr>Interviewing is a Complex Task</vt:lpstr>
      <vt:lpstr>Research and Practice Informed</vt:lpstr>
      <vt:lpstr>PowerPoint Presentation</vt:lpstr>
      <vt:lpstr>Support for Social Support</vt:lpstr>
      <vt:lpstr>What does it mean to feel safe in a conversation?</vt:lpstr>
      <vt:lpstr>More than words  More than reassurance</vt:lpstr>
      <vt:lpstr>“Protocol Wars”</vt:lpstr>
      <vt:lpstr>PowerPoint Presentation</vt:lpstr>
      <vt:lpstr>PowerPoint Presentation</vt:lpstr>
      <vt:lpstr>PowerPoint Presentation</vt:lpstr>
      <vt:lpstr>Where We Are Going</vt:lpstr>
      <vt:lpstr>Emerging Case Issues</vt:lpstr>
      <vt:lpstr>Developing Skill and Resilience</vt:lpstr>
      <vt:lpstr>Linda Cordisco Steele lsteele@nationalcac.org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 Widdifield, Jr.</dc:creator>
  <cp:lastModifiedBy>Ame Seyboth</cp:lastModifiedBy>
  <cp:revision>9</cp:revision>
  <dcterms:created xsi:type="dcterms:W3CDTF">2024-09-05T12:39:08Z</dcterms:created>
  <dcterms:modified xsi:type="dcterms:W3CDTF">2025-09-22T20:42:15Z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0x0101009E73427CDDA329448B842E2E2894BC95</vt:lpwstr>
  </property>
  <property fmtid="{D5CDD505-2E9C-101B-9397-08002B2CF9AE}" pid="3" name="MediaServiceImageTags">
    <vt:lpwstr/>
  </property>
</Properties>
</file>