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A88B5-F2F8-4501-8C84-2C03320D1480}" v="368" dt="2023-09-27T15:05:30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9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.hoover@outlook.com" userId="0e7dddfb9f1f114e" providerId="LiveId" clId="{2F4A88B5-F2F8-4501-8C84-2C03320D1480}"/>
    <pc:docChg chg="undo custSel addSld delSld modSld sldOrd">
      <pc:chgData name="jacki.hoover@outlook.com" userId="0e7dddfb9f1f114e" providerId="LiveId" clId="{2F4A88B5-F2F8-4501-8C84-2C03320D1480}" dt="2023-09-27T15:05:30.503" v="1043" actId="5793"/>
      <pc:docMkLst>
        <pc:docMk/>
      </pc:docMkLst>
      <pc:sldChg chg="addSp delSp modSp mod setBg">
        <pc:chgData name="jacki.hoover@outlook.com" userId="0e7dddfb9f1f114e" providerId="LiveId" clId="{2F4A88B5-F2F8-4501-8C84-2C03320D1480}" dt="2023-09-27T14:45:50.777" v="736" actId="313"/>
        <pc:sldMkLst>
          <pc:docMk/>
          <pc:sldMk cId="4280903163" sldId="256"/>
        </pc:sldMkLst>
        <pc:spChg chg="mod">
          <ac:chgData name="jacki.hoover@outlook.com" userId="0e7dddfb9f1f114e" providerId="LiveId" clId="{2F4A88B5-F2F8-4501-8C84-2C03320D1480}" dt="2023-09-27T14:45:31.487" v="709" actId="26606"/>
          <ac:spMkLst>
            <pc:docMk/>
            <pc:sldMk cId="4280903163" sldId="256"/>
            <ac:spMk id="2" creationId="{84DDAC1C-191E-367D-0D76-BC669FE9803F}"/>
          </ac:spMkLst>
        </pc:spChg>
        <pc:spChg chg="mod">
          <ac:chgData name="jacki.hoover@outlook.com" userId="0e7dddfb9f1f114e" providerId="LiveId" clId="{2F4A88B5-F2F8-4501-8C84-2C03320D1480}" dt="2023-09-27T14:45:50.777" v="736" actId="313"/>
          <ac:spMkLst>
            <pc:docMk/>
            <pc:sldMk cId="4280903163" sldId="256"/>
            <ac:spMk id="3" creationId="{DC52CE4F-73DE-7FB1-8670-91A622553D44}"/>
          </ac:spMkLst>
        </pc:spChg>
        <pc:spChg chg="add del">
          <ac:chgData name="jacki.hoover@outlook.com" userId="0e7dddfb9f1f114e" providerId="LiveId" clId="{2F4A88B5-F2F8-4501-8C84-2C03320D1480}" dt="2023-09-27T14:45:31.487" v="709" actId="26606"/>
          <ac:spMkLst>
            <pc:docMk/>
            <pc:sldMk cId="4280903163" sldId="256"/>
            <ac:spMk id="8" creationId="{B6CDA21F-E7AF-4C75-8395-33F58D5B0E45}"/>
          </ac:spMkLst>
        </pc:spChg>
        <pc:spChg chg="add del">
          <ac:chgData name="jacki.hoover@outlook.com" userId="0e7dddfb9f1f114e" providerId="LiveId" clId="{2F4A88B5-F2F8-4501-8C84-2C03320D1480}" dt="2023-09-25T17:36:33.189" v="183" actId="26606"/>
          <ac:spMkLst>
            <pc:docMk/>
            <pc:sldMk cId="4280903163" sldId="256"/>
            <ac:spMk id="9" creationId="{EB0222B5-B739-82A9-5CCC-C5585AE12A69}"/>
          </ac:spMkLst>
        </pc:spChg>
        <pc:spChg chg="add del">
          <ac:chgData name="jacki.hoover@outlook.com" userId="0e7dddfb9f1f114e" providerId="LiveId" clId="{2F4A88B5-F2F8-4501-8C84-2C03320D1480}" dt="2023-09-25T17:36:33.189" v="183" actId="26606"/>
          <ac:spMkLst>
            <pc:docMk/>
            <pc:sldMk cId="4280903163" sldId="256"/>
            <ac:spMk id="11" creationId="{5BE23E75-E7E9-4D9F-6D25-5512363F8621}"/>
          </ac:spMkLst>
        </pc:spChg>
        <pc:spChg chg="add del">
          <ac:chgData name="jacki.hoover@outlook.com" userId="0e7dddfb9f1f114e" providerId="LiveId" clId="{2F4A88B5-F2F8-4501-8C84-2C03320D1480}" dt="2023-09-25T17:36:34.747" v="185" actId="26606"/>
          <ac:spMkLst>
            <pc:docMk/>
            <pc:sldMk cId="4280903163" sldId="256"/>
            <ac:spMk id="15" creationId="{6F828D28-8E09-41CC-8229-3070B5467A96}"/>
          </ac:spMkLst>
        </pc:spChg>
        <pc:spChg chg="add del">
          <ac:chgData name="jacki.hoover@outlook.com" userId="0e7dddfb9f1f114e" providerId="LiveId" clId="{2F4A88B5-F2F8-4501-8C84-2C03320D1480}" dt="2023-09-25T17:36:34.747" v="185" actId="26606"/>
          <ac:spMkLst>
            <pc:docMk/>
            <pc:sldMk cId="4280903163" sldId="256"/>
            <ac:spMk id="17" creationId="{D5B012D8-7F27-4758-9AC6-C889B154BD73}"/>
          </ac:spMkLst>
        </pc:spChg>
        <pc:spChg chg="add del">
          <ac:chgData name="jacki.hoover@outlook.com" userId="0e7dddfb9f1f114e" providerId="LiveId" clId="{2F4A88B5-F2F8-4501-8C84-2C03320D1480}" dt="2023-09-25T17:36:34.747" v="185" actId="26606"/>
          <ac:spMkLst>
            <pc:docMk/>
            <pc:sldMk cId="4280903163" sldId="256"/>
            <ac:spMk id="18" creationId="{4063B759-00FC-46D1-9898-8E8625268FAF}"/>
          </ac:spMkLst>
        </pc:spChg>
        <pc:spChg chg="add del">
          <ac:chgData name="jacki.hoover@outlook.com" userId="0e7dddfb9f1f114e" providerId="LiveId" clId="{2F4A88B5-F2F8-4501-8C84-2C03320D1480}" dt="2023-09-25T17:36:42.848" v="187" actId="26606"/>
          <ac:spMkLst>
            <pc:docMk/>
            <pc:sldMk cId="4280903163" sldId="256"/>
            <ac:spMk id="20" creationId="{7D9D36D6-2AC5-46A1-A849-4C82D5264A3A}"/>
          </ac:spMkLst>
        </pc:spChg>
        <pc:spChg chg="add del">
          <ac:chgData name="jacki.hoover@outlook.com" userId="0e7dddfb9f1f114e" providerId="LiveId" clId="{2F4A88B5-F2F8-4501-8C84-2C03320D1480}" dt="2023-09-25T17:36:47.097" v="190" actId="26606"/>
          <ac:spMkLst>
            <pc:docMk/>
            <pc:sldMk cId="4280903163" sldId="256"/>
            <ac:spMk id="23" creationId="{650F81D8-60BF-43DE-9145-74AB655E4538}"/>
          </ac:spMkLst>
        </pc:spChg>
        <pc:spChg chg="add del">
          <ac:chgData name="jacki.hoover@outlook.com" userId="0e7dddfb9f1f114e" providerId="LiveId" clId="{2F4A88B5-F2F8-4501-8C84-2C03320D1480}" dt="2023-09-25T17:36:47.097" v="190" actId="26606"/>
          <ac:spMkLst>
            <pc:docMk/>
            <pc:sldMk cId="4280903163" sldId="256"/>
            <ac:spMk id="25" creationId="{095830D2-F2AE-4DD8-B586-89B0977916FF}"/>
          </ac:spMkLst>
        </pc:spChg>
        <pc:spChg chg="add del">
          <ac:chgData name="jacki.hoover@outlook.com" userId="0e7dddfb9f1f114e" providerId="LiveId" clId="{2F4A88B5-F2F8-4501-8C84-2C03320D1480}" dt="2023-09-25T17:36:47.097" v="190" actId="26606"/>
          <ac:spMkLst>
            <pc:docMk/>
            <pc:sldMk cId="4280903163" sldId="256"/>
            <ac:spMk id="26" creationId="{F489C2E0-4895-4B72-85EA-7EE9FAFFDC7E}"/>
          </ac:spMkLst>
        </pc:spChg>
        <pc:spChg chg="add del">
          <ac:chgData name="jacki.hoover@outlook.com" userId="0e7dddfb9f1f114e" providerId="LiveId" clId="{2F4A88B5-F2F8-4501-8C84-2C03320D1480}" dt="2023-09-27T14:45:31.487" v="709" actId="26606"/>
          <ac:spMkLst>
            <pc:docMk/>
            <pc:sldMk cId="4280903163" sldId="256"/>
            <ac:spMk id="30" creationId="{D5B0017B-2ECA-49AF-B397-DC140825DF8D}"/>
          </ac:spMkLst>
        </pc:spChg>
        <pc:spChg chg="add del">
          <ac:chgData name="jacki.hoover@outlook.com" userId="0e7dddfb9f1f114e" providerId="LiveId" clId="{2F4A88B5-F2F8-4501-8C84-2C03320D1480}" dt="2023-09-27T14:45:31.463" v="708" actId="26606"/>
          <ac:spMkLst>
            <pc:docMk/>
            <pc:sldMk cId="4280903163" sldId="256"/>
            <ac:spMk id="36" creationId="{8D1AA55E-40D5-461B-A5A8-4AE8AAB71B08}"/>
          </ac:spMkLst>
        </pc:spChg>
        <pc:spChg chg="add">
          <ac:chgData name="jacki.hoover@outlook.com" userId="0e7dddfb9f1f114e" providerId="LiveId" clId="{2F4A88B5-F2F8-4501-8C84-2C03320D1480}" dt="2023-09-27T14:45:31.487" v="709" actId="26606"/>
          <ac:spMkLst>
            <pc:docMk/>
            <pc:sldMk cId="4280903163" sldId="256"/>
            <ac:spMk id="45" creationId="{CBB2B1F0-0DD6-4744-9A46-7A344FB48E40}"/>
          </ac:spMkLst>
        </pc:spChg>
        <pc:spChg chg="add">
          <ac:chgData name="jacki.hoover@outlook.com" userId="0e7dddfb9f1f114e" providerId="LiveId" clId="{2F4A88B5-F2F8-4501-8C84-2C03320D1480}" dt="2023-09-27T14:45:31.487" v="709" actId="26606"/>
          <ac:spMkLst>
            <pc:docMk/>
            <pc:sldMk cId="4280903163" sldId="256"/>
            <ac:spMk id="46" creationId="{52D502E5-F6B4-4D58-B4AE-FC466FF15EE8}"/>
          </ac:spMkLst>
        </pc:spChg>
        <pc:spChg chg="add">
          <ac:chgData name="jacki.hoover@outlook.com" userId="0e7dddfb9f1f114e" providerId="LiveId" clId="{2F4A88B5-F2F8-4501-8C84-2C03320D1480}" dt="2023-09-27T14:45:31.487" v="709" actId="26606"/>
          <ac:spMkLst>
            <pc:docMk/>
            <pc:sldMk cId="4280903163" sldId="256"/>
            <ac:spMk id="47" creationId="{9DECDBF4-02B6-4BB4-B65B-B8107AD6A9E8}"/>
          </ac:spMkLst>
        </pc:spChg>
        <pc:grpChg chg="add del">
          <ac:chgData name="jacki.hoover@outlook.com" userId="0e7dddfb9f1f114e" providerId="LiveId" clId="{2F4A88B5-F2F8-4501-8C84-2C03320D1480}" dt="2023-09-27T14:45:31.487" v="709" actId="26606"/>
          <ac:grpSpMkLst>
            <pc:docMk/>
            <pc:sldMk cId="4280903163" sldId="256"/>
            <ac:grpSpMk id="10" creationId="{AE1C45F0-260A-458C-96ED-C1F6D2151219}"/>
          </ac:grpSpMkLst>
        </pc:grpChg>
        <pc:grpChg chg="add del">
          <ac:chgData name="jacki.hoover@outlook.com" userId="0e7dddfb9f1f114e" providerId="LiveId" clId="{2F4A88B5-F2F8-4501-8C84-2C03320D1480}" dt="2023-09-27T14:45:31.463" v="708" actId="26606"/>
          <ac:grpSpMkLst>
            <pc:docMk/>
            <pc:sldMk cId="4280903163" sldId="256"/>
            <ac:grpSpMk id="40" creationId="{78350D8D-73D6-4132-89B5-DD52F3962A76}"/>
          </ac:grpSpMkLst>
        </pc:grpChg>
        <pc:picChg chg="add del">
          <ac:chgData name="jacki.hoover@outlook.com" userId="0e7dddfb9f1f114e" providerId="LiveId" clId="{2F4A88B5-F2F8-4501-8C84-2C03320D1480}" dt="2023-09-25T17:36:33.189" v="183" actId="26606"/>
          <ac:picMkLst>
            <pc:docMk/>
            <pc:sldMk cId="4280903163" sldId="256"/>
            <ac:picMk id="5" creationId="{0AA801CE-48DA-A715-154C-C73CEF022B3B}"/>
          </ac:picMkLst>
        </pc:picChg>
        <pc:picChg chg="add del">
          <ac:chgData name="jacki.hoover@outlook.com" userId="0e7dddfb9f1f114e" providerId="LiveId" clId="{2F4A88B5-F2F8-4501-8C84-2C03320D1480}" dt="2023-09-25T17:36:34.747" v="185" actId="26606"/>
          <ac:picMkLst>
            <pc:docMk/>
            <pc:sldMk cId="4280903163" sldId="256"/>
            <ac:picMk id="16" creationId="{F6C79D0F-4ECB-5FE6-A0F6-8CE0B84709DD}"/>
          </ac:picMkLst>
        </pc:picChg>
        <pc:picChg chg="add del">
          <ac:chgData name="jacki.hoover@outlook.com" userId="0e7dddfb9f1f114e" providerId="LiveId" clId="{2F4A88B5-F2F8-4501-8C84-2C03320D1480}" dt="2023-09-25T17:36:42.848" v="187" actId="26606"/>
          <ac:picMkLst>
            <pc:docMk/>
            <pc:sldMk cId="4280903163" sldId="256"/>
            <ac:picMk id="21" creationId="{F7D2C5F7-7BEE-E907-CB60-65912C14BD34}"/>
          </ac:picMkLst>
        </pc:picChg>
        <pc:picChg chg="add del">
          <ac:chgData name="jacki.hoover@outlook.com" userId="0e7dddfb9f1f114e" providerId="LiveId" clId="{2F4A88B5-F2F8-4501-8C84-2C03320D1480}" dt="2023-09-25T17:36:47.097" v="190" actId="26606"/>
          <ac:picMkLst>
            <pc:docMk/>
            <pc:sldMk cId="4280903163" sldId="256"/>
            <ac:picMk id="24" creationId="{E9BE84BA-F6DE-2143-E216-992330365E5F}"/>
          </ac:picMkLst>
        </pc:picChg>
        <pc:cxnChg chg="add del">
          <ac:chgData name="jacki.hoover@outlook.com" userId="0e7dddfb9f1f114e" providerId="LiveId" clId="{2F4A88B5-F2F8-4501-8C84-2C03320D1480}" dt="2023-09-25T17:36:33.189" v="183" actId="26606"/>
          <ac:cxnSpMkLst>
            <pc:docMk/>
            <pc:sldMk cId="4280903163" sldId="256"/>
            <ac:cxnSpMk id="13" creationId="{61B115DB-65EB-3FC3-7284-CFDF4ADC60B6}"/>
          </ac:cxnSpMkLst>
        </pc:cxnChg>
        <pc:cxnChg chg="add del">
          <ac:chgData name="jacki.hoover@outlook.com" userId="0e7dddfb9f1f114e" providerId="LiveId" clId="{2F4A88B5-F2F8-4501-8C84-2C03320D1480}" dt="2023-09-27T14:45:31.487" v="709" actId="26606"/>
          <ac:cxnSpMkLst>
            <pc:docMk/>
            <pc:sldMk cId="4280903163" sldId="256"/>
            <ac:cxnSpMk id="31" creationId="{6CF1BAF6-AD41-4082-B212-8A1F9A2E8779}"/>
          </ac:cxnSpMkLst>
        </pc:cxnChg>
        <pc:cxnChg chg="add del">
          <ac:chgData name="jacki.hoover@outlook.com" userId="0e7dddfb9f1f114e" providerId="LiveId" clId="{2F4A88B5-F2F8-4501-8C84-2C03320D1480}" dt="2023-09-27T14:45:31.463" v="708" actId="26606"/>
          <ac:cxnSpMkLst>
            <pc:docMk/>
            <pc:sldMk cId="4280903163" sldId="256"/>
            <ac:cxnSpMk id="38" creationId="{7EB498BD-8089-4626-91EA-4978EBEF535E}"/>
          </ac:cxnSpMkLst>
        </pc:cxnChg>
      </pc:sldChg>
      <pc:sldChg chg="addSp delSp modSp mod setBg">
        <pc:chgData name="jacki.hoover@outlook.com" userId="0e7dddfb9f1f114e" providerId="LiveId" clId="{2F4A88B5-F2F8-4501-8C84-2C03320D1480}" dt="2023-09-27T14:49:52.778" v="817" actId="26606"/>
        <pc:sldMkLst>
          <pc:docMk/>
          <pc:sldMk cId="1423627284" sldId="257"/>
        </pc:sldMkLst>
        <pc:spChg chg="mod">
          <ac:chgData name="jacki.hoover@outlook.com" userId="0e7dddfb9f1f114e" providerId="LiveId" clId="{2F4A88B5-F2F8-4501-8C84-2C03320D1480}" dt="2023-09-27T14:49:46.567" v="814" actId="26606"/>
          <ac:spMkLst>
            <pc:docMk/>
            <pc:sldMk cId="1423627284" sldId="257"/>
            <ac:spMk id="2" creationId="{45148975-156D-7370-9351-8CED42D41879}"/>
          </ac:spMkLst>
        </pc:spChg>
        <pc:spChg chg="add del mod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3" creationId="{C8E5D19F-C935-3560-CA40-B4C567439412}"/>
          </ac:spMkLst>
        </pc:spChg>
        <pc:spChg chg="add del">
          <ac:chgData name="jacki.hoover@outlook.com" userId="0e7dddfb9f1f114e" providerId="LiveId" clId="{2F4A88B5-F2F8-4501-8C84-2C03320D1480}" dt="2023-09-27T14:48:38.127" v="763" actId="26606"/>
          <ac:spMkLst>
            <pc:docMk/>
            <pc:sldMk cId="1423627284" sldId="257"/>
            <ac:spMk id="8" creationId="{B6CDA21F-E7AF-4C75-8395-33F58D5B0E45}"/>
          </ac:spMkLst>
        </pc:spChg>
        <pc:spChg chg="add del">
          <ac:chgData name="jacki.hoover@outlook.com" userId="0e7dddfb9f1f114e" providerId="LiveId" clId="{2F4A88B5-F2F8-4501-8C84-2C03320D1480}" dt="2023-09-27T14:48:38.127" v="763" actId="26606"/>
          <ac:spMkLst>
            <pc:docMk/>
            <pc:sldMk cId="1423627284" sldId="257"/>
            <ac:spMk id="15" creationId="{D5B0017B-2ECA-49AF-B397-DC140825DF8D}"/>
          </ac:spMkLst>
        </pc:spChg>
        <pc:spChg chg="add del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22" creationId="{081EA652-8C6A-4E69-BEB9-170809474553}"/>
          </ac:spMkLst>
        </pc:spChg>
        <pc:spChg chg="add del">
          <ac:chgData name="jacki.hoover@outlook.com" userId="0e7dddfb9f1f114e" providerId="LiveId" clId="{2F4A88B5-F2F8-4501-8C84-2C03320D1480}" dt="2023-09-27T14:46:43.902" v="738" actId="26606"/>
          <ac:spMkLst>
            <pc:docMk/>
            <pc:sldMk cId="1423627284" sldId="257"/>
            <ac:spMk id="23" creationId="{6B5E2835-4E47-45B3-9CFE-732FF7B05472}"/>
          </ac:spMkLst>
        </pc:spChg>
        <pc:spChg chg="add del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24" creationId="{A4026A73-1F7F-49F2-B319-8CA3B3D53269}"/>
          </ac:spMkLst>
        </pc:spChg>
        <pc:spChg chg="add del">
          <ac:chgData name="jacki.hoover@outlook.com" userId="0e7dddfb9f1f114e" providerId="LiveId" clId="{2F4A88B5-F2F8-4501-8C84-2C03320D1480}" dt="2023-09-27T14:46:43.902" v="738" actId="26606"/>
          <ac:spMkLst>
            <pc:docMk/>
            <pc:sldMk cId="1423627284" sldId="257"/>
            <ac:spMk id="25" creationId="{5B45AD5D-AA52-4F7B-9362-576A39AD9E09}"/>
          </ac:spMkLst>
        </pc:spChg>
        <pc:spChg chg="add del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26" creationId="{5298780A-33B9-4EA2-8F67-DE68AD62841B}"/>
          </ac:spMkLst>
        </pc:spChg>
        <pc:spChg chg="add del">
          <ac:chgData name="jacki.hoover@outlook.com" userId="0e7dddfb9f1f114e" providerId="LiveId" clId="{2F4A88B5-F2F8-4501-8C84-2C03320D1480}" dt="2023-09-27T14:46:43.902" v="738" actId="26606"/>
          <ac:spMkLst>
            <pc:docMk/>
            <pc:sldMk cId="1423627284" sldId="257"/>
            <ac:spMk id="27" creationId="{AEDD7960-4866-4399-BEF6-DD1431AB4E34}"/>
          </ac:spMkLst>
        </pc:spChg>
        <pc:spChg chg="add del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28" creationId="{7F488E8B-4E1E-4402-8935-D4E6C02615C7}"/>
          </ac:spMkLst>
        </pc:spChg>
        <pc:spChg chg="add del">
          <ac:chgData name="jacki.hoover@outlook.com" userId="0e7dddfb9f1f114e" providerId="LiveId" clId="{2F4A88B5-F2F8-4501-8C84-2C03320D1480}" dt="2023-09-27T14:46:43.902" v="738" actId="26606"/>
          <ac:spMkLst>
            <pc:docMk/>
            <pc:sldMk cId="1423627284" sldId="257"/>
            <ac:spMk id="29" creationId="{55D4142C-5077-457F-A6AD-3FECFDB39685}"/>
          </ac:spMkLst>
        </pc:spChg>
        <pc:spChg chg="add del">
          <ac:chgData name="jacki.hoover@outlook.com" userId="0e7dddfb9f1f114e" providerId="LiveId" clId="{2F4A88B5-F2F8-4501-8C84-2C03320D1480}" dt="2023-09-27T14:46:43.902" v="738" actId="26606"/>
          <ac:spMkLst>
            <pc:docMk/>
            <pc:sldMk cId="1423627284" sldId="257"/>
            <ac:spMk id="31" creationId="{7A5F0580-5EE9-419F-96EE-B6529EF6E7D0}"/>
          </ac:spMkLst>
        </pc:spChg>
        <pc:spChg chg="add del">
          <ac:chgData name="jacki.hoover@outlook.com" userId="0e7dddfb9f1f114e" providerId="LiveId" clId="{2F4A88B5-F2F8-4501-8C84-2C03320D1480}" dt="2023-09-27T14:46:59.153" v="740" actId="26606"/>
          <ac:spMkLst>
            <pc:docMk/>
            <pc:sldMk cId="1423627284" sldId="257"/>
            <ac:spMk id="33" creationId="{B6CDA21F-E7AF-4C75-8395-33F58D5B0E45}"/>
          </ac:spMkLst>
        </pc:spChg>
        <pc:spChg chg="add del">
          <ac:chgData name="jacki.hoover@outlook.com" userId="0e7dddfb9f1f114e" providerId="LiveId" clId="{2F4A88B5-F2F8-4501-8C84-2C03320D1480}" dt="2023-09-27T14:46:59.153" v="740" actId="26606"/>
          <ac:spMkLst>
            <pc:docMk/>
            <pc:sldMk cId="1423627284" sldId="257"/>
            <ac:spMk id="38" creationId="{D5B0017B-2ECA-49AF-B397-DC140825DF8D}"/>
          </ac:spMkLst>
        </pc:spChg>
        <pc:spChg chg="add del">
          <ac:chgData name="jacki.hoover@outlook.com" userId="0e7dddfb9f1f114e" providerId="LiveId" clId="{2F4A88B5-F2F8-4501-8C84-2C03320D1480}" dt="2023-09-27T14:49:52.707" v="816" actId="26606"/>
          <ac:spMkLst>
            <pc:docMk/>
            <pc:sldMk cId="1423627284" sldId="257"/>
            <ac:spMk id="41" creationId="{081EA652-8C6A-4E69-BEB9-170809474553}"/>
          </ac:spMkLst>
        </pc:spChg>
        <pc:spChg chg="add del">
          <ac:chgData name="jacki.hoover@outlook.com" userId="0e7dddfb9f1f114e" providerId="LiveId" clId="{2F4A88B5-F2F8-4501-8C84-2C03320D1480}" dt="2023-09-27T14:49:52.707" v="816" actId="26606"/>
          <ac:spMkLst>
            <pc:docMk/>
            <pc:sldMk cId="1423627284" sldId="257"/>
            <ac:spMk id="42" creationId="{A4026A73-1F7F-49F2-B319-8CA3B3D53269}"/>
          </ac:spMkLst>
        </pc:spChg>
        <pc:spChg chg="add del">
          <ac:chgData name="jacki.hoover@outlook.com" userId="0e7dddfb9f1f114e" providerId="LiveId" clId="{2F4A88B5-F2F8-4501-8C84-2C03320D1480}" dt="2023-09-27T14:49:52.707" v="816" actId="26606"/>
          <ac:spMkLst>
            <pc:docMk/>
            <pc:sldMk cId="1423627284" sldId="257"/>
            <ac:spMk id="43" creationId="{5298780A-33B9-4EA2-8F67-DE68AD62841B}"/>
          </ac:spMkLst>
        </pc:spChg>
        <pc:spChg chg="add del">
          <ac:chgData name="jacki.hoover@outlook.com" userId="0e7dddfb9f1f114e" providerId="LiveId" clId="{2F4A88B5-F2F8-4501-8C84-2C03320D1480}" dt="2023-09-27T14:49:52.707" v="816" actId="26606"/>
          <ac:spMkLst>
            <pc:docMk/>
            <pc:sldMk cId="1423627284" sldId="257"/>
            <ac:spMk id="44" creationId="{7F488E8B-4E1E-4402-8935-D4E6C02615C7}"/>
          </ac:spMkLst>
        </pc:spChg>
        <pc:spChg chg="add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48" creationId="{081EA652-8C6A-4E69-BEB9-170809474553}"/>
          </ac:spMkLst>
        </pc:spChg>
        <pc:spChg chg="add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49" creationId="{A4026A73-1F7F-49F2-B319-8CA3B3D53269}"/>
          </ac:spMkLst>
        </pc:spChg>
        <pc:spChg chg="add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50" creationId="{5298780A-33B9-4EA2-8F67-DE68AD62841B}"/>
          </ac:spMkLst>
        </pc:spChg>
        <pc:spChg chg="add">
          <ac:chgData name="jacki.hoover@outlook.com" userId="0e7dddfb9f1f114e" providerId="LiveId" clId="{2F4A88B5-F2F8-4501-8C84-2C03320D1480}" dt="2023-09-27T14:49:52.778" v="817" actId="26606"/>
          <ac:spMkLst>
            <pc:docMk/>
            <pc:sldMk cId="1423627284" sldId="257"/>
            <ac:spMk id="51" creationId="{7F488E8B-4E1E-4402-8935-D4E6C02615C7}"/>
          </ac:spMkLst>
        </pc:spChg>
        <pc:grpChg chg="add del">
          <ac:chgData name="jacki.hoover@outlook.com" userId="0e7dddfb9f1f114e" providerId="LiveId" clId="{2F4A88B5-F2F8-4501-8C84-2C03320D1480}" dt="2023-09-27T14:48:38.127" v="763" actId="26606"/>
          <ac:grpSpMkLst>
            <pc:docMk/>
            <pc:sldMk cId="1423627284" sldId="257"/>
            <ac:grpSpMk id="10" creationId="{AE1C45F0-260A-458C-96ED-C1F6D2151219}"/>
          </ac:grpSpMkLst>
        </pc:grpChg>
        <pc:grpChg chg="add del">
          <ac:chgData name="jacki.hoover@outlook.com" userId="0e7dddfb9f1f114e" providerId="LiveId" clId="{2F4A88B5-F2F8-4501-8C84-2C03320D1480}" dt="2023-09-27T14:46:59.153" v="740" actId="26606"/>
          <ac:grpSpMkLst>
            <pc:docMk/>
            <pc:sldMk cId="1423627284" sldId="257"/>
            <ac:grpSpMk id="34" creationId="{AE1C45F0-260A-458C-96ED-C1F6D2151219}"/>
          </ac:grpSpMkLst>
        </pc:grpChg>
        <pc:graphicFrameChg chg="add del">
          <ac:chgData name="jacki.hoover@outlook.com" userId="0e7dddfb9f1f114e" providerId="LiveId" clId="{2F4A88B5-F2F8-4501-8C84-2C03320D1480}" dt="2023-09-27T14:46:59.153" v="740" actId="26606"/>
          <ac:graphicFrameMkLst>
            <pc:docMk/>
            <pc:sldMk cId="1423627284" sldId="257"/>
            <ac:graphicFrameMk id="39" creationId="{B5FF23EE-3006-7348-39D6-7329823A02CC}"/>
          </ac:graphicFrameMkLst>
        </pc:graphicFrameChg>
        <pc:graphicFrameChg chg="add del">
          <ac:chgData name="jacki.hoover@outlook.com" userId="0e7dddfb9f1f114e" providerId="LiveId" clId="{2F4A88B5-F2F8-4501-8C84-2C03320D1480}" dt="2023-09-27T14:49:52.707" v="816" actId="26606"/>
          <ac:graphicFrameMkLst>
            <pc:docMk/>
            <pc:sldMk cId="1423627284" sldId="257"/>
            <ac:graphicFrameMk id="46" creationId="{0C8B2B74-FF29-4B24-A150-D77EFB86CBB8}"/>
          </ac:graphicFrameMkLst>
        </pc:graphicFrameChg>
        <pc:graphicFrameChg chg="add">
          <ac:chgData name="jacki.hoover@outlook.com" userId="0e7dddfb9f1f114e" providerId="LiveId" clId="{2F4A88B5-F2F8-4501-8C84-2C03320D1480}" dt="2023-09-27T14:49:52.778" v="817" actId="26606"/>
          <ac:graphicFrameMkLst>
            <pc:docMk/>
            <pc:sldMk cId="1423627284" sldId="257"/>
            <ac:graphicFrameMk id="53" creationId="{ADB6BB9B-6A03-37B4-4F6D-ED6380DE0966}"/>
          </ac:graphicFrameMkLst>
        </pc:graphicFrameChg>
        <pc:picChg chg="add del">
          <ac:chgData name="jacki.hoover@outlook.com" userId="0e7dddfb9f1f114e" providerId="LiveId" clId="{2F4A88B5-F2F8-4501-8C84-2C03320D1480}" dt="2023-09-27T14:46:43.902" v="738" actId="26606"/>
          <ac:picMkLst>
            <pc:docMk/>
            <pc:sldMk cId="1423627284" sldId="257"/>
            <ac:picMk id="19" creationId="{D7E4C215-E9DB-F539-52C9-FC0FAD513664}"/>
          </ac:picMkLst>
        </pc:picChg>
        <pc:picChg chg="add del">
          <ac:chgData name="jacki.hoover@outlook.com" userId="0e7dddfb9f1f114e" providerId="LiveId" clId="{2F4A88B5-F2F8-4501-8C84-2C03320D1480}" dt="2023-09-27T14:49:46.567" v="814" actId="26606"/>
          <ac:picMkLst>
            <pc:docMk/>
            <pc:sldMk cId="1423627284" sldId="257"/>
            <ac:picMk id="32" creationId="{ABD0C34A-F4F2-98D5-7849-4D54FB26D09C}"/>
          </ac:picMkLst>
        </pc:picChg>
        <pc:cxnChg chg="add del">
          <ac:chgData name="jacki.hoover@outlook.com" userId="0e7dddfb9f1f114e" providerId="LiveId" clId="{2F4A88B5-F2F8-4501-8C84-2C03320D1480}" dt="2023-09-27T14:48:38.127" v="763" actId="26606"/>
          <ac:cxnSpMkLst>
            <pc:docMk/>
            <pc:sldMk cId="1423627284" sldId="257"/>
            <ac:cxnSpMk id="17" creationId="{6CF1BAF6-AD41-4082-B212-8A1F9A2E8779}"/>
          </ac:cxnSpMkLst>
        </pc:cxnChg>
        <pc:cxnChg chg="add del">
          <ac:chgData name="jacki.hoover@outlook.com" userId="0e7dddfb9f1f114e" providerId="LiveId" clId="{2F4A88B5-F2F8-4501-8C84-2C03320D1480}" dt="2023-09-27T14:49:52.778" v="817" actId="26606"/>
          <ac:cxnSpMkLst>
            <pc:docMk/>
            <pc:sldMk cId="1423627284" sldId="257"/>
            <ac:cxnSpMk id="30" creationId="{23AAC9B5-8015-485C-ACF9-A750390E9A56}"/>
          </ac:cxnSpMkLst>
        </pc:cxnChg>
        <pc:cxnChg chg="add del">
          <ac:chgData name="jacki.hoover@outlook.com" userId="0e7dddfb9f1f114e" providerId="LiveId" clId="{2F4A88B5-F2F8-4501-8C84-2C03320D1480}" dt="2023-09-27T14:49:46.567" v="814" actId="26606"/>
          <ac:cxnSpMkLst>
            <pc:docMk/>
            <pc:sldMk cId="1423627284" sldId="257"/>
            <ac:cxnSpMk id="36" creationId="{1503BFE4-729B-D9D0-C17B-501E6AF1127A}"/>
          </ac:cxnSpMkLst>
        </pc:cxnChg>
        <pc:cxnChg chg="add del">
          <ac:chgData name="jacki.hoover@outlook.com" userId="0e7dddfb9f1f114e" providerId="LiveId" clId="{2F4A88B5-F2F8-4501-8C84-2C03320D1480}" dt="2023-09-27T14:46:59.153" v="740" actId="26606"/>
          <ac:cxnSpMkLst>
            <pc:docMk/>
            <pc:sldMk cId="1423627284" sldId="257"/>
            <ac:cxnSpMk id="40" creationId="{6CF1BAF6-AD41-4082-B212-8A1F9A2E8779}"/>
          </ac:cxnSpMkLst>
        </pc:cxnChg>
        <pc:cxnChg chg="add del">
          <ac:chgData name="jacki.hoover@outlook.com" userId="0e7dddfb9f1f114e" providerId="LiveId" clId="{2F4A88B5-F2F8-4501-8C84-2C03320D1480}" dt="2023-09-27T14:49:52.707" v="816" actId="26606"/>
          <ac:cxnSpMkLst>
            <pc:docMk/>
            <pc:sldMk cId="1423627284" sldId="257"/>
            <ac:cxnSpMk id="45" creationId="{23AAC9B5-8015-485C-ACF9-A750390E9A56}"/>
          </ac:cxnSpMkLst>
        </pc:cxnChg>
        <pc:cxnChg chg="add">
          <ac:chgData name="jacki.hoover@outlook.com" userId="0e7dddfb9f1f114e" providerId="LiveId" clId="{2F4A88B5-F2F8-4501-8C84-2C03320D1480}" dt="2023-09-27T14:49:52.778" v="817" actId="26606"/>
          <ac:cxnSpMkLst>
            <pc:docMk/>
            <pc:sldMk cId="1423627284" sldId="257"/>
            <ac:cxnSpMk id="52" creationId="{23AAC9B5-8015-485C-ACF9-A750390E9A56}"/>
          </ac:cxnSpMkLst>
        </pc:cxnChg>
      </pc:sldChg>
      <pc:sldChg chg="addSp delSp modSp mod setBg">
        <pc:chgData name="jacki.hoover@outlook.com" userId="0e7dddfb9f1f114e" providerId="LiveId" clId="{2F4A88B5-F2F8-4501-8C84-2C03320D1480}" dt="2023-09-27T14:51:38.298" v="824" actId="26606"/>
        <pc:sldMkLst>
          <pc:docMk/>
          <pc:sldMk cId="1483682334" sldId="258"/>
        </pc:sldMkLst>
        <pc:spChg chg="mod">
          <ac:chgData name="jacki.hoover@outlook.com" userId="0e7dddfb9f1f114e" providerId="LiveId" clId="{2F4A88B5-F2F8-4501-8C84-2C03320D1480}" dt="2023-09-27T14:51:38.298" v="824" actId="26606"/>
          <ac:spMkLst>
            <pc:docMk/>
            <pc:sldMk cId="1483682334" sldId="258"/>
            <ac:spMk id="2" creationId="{707ADDC9-D91C-0E0C-102D-905EBB1C4E58}"/>
          </ac:spMkLst>
        </pc:spChg>
        <pc:spChg chg="add del mod">
          <ac:chgData name="jacki.hoover@outlook.com" userId="0e7dddfb9f1f114e" providerId="LiveId" clId="{2F4A88B5-F2F8-4501-8C84-2C03320D1480}" dt="2023-09-27T14:51:38.298" v="824" actId="26606"/>
          <ac:spMkLst>
            <pc:docMk/>
            <pc:sldMk cId="1483682334" sldId="258"/>
            <ac:spMk id="3" creationId="{A3111831-63B1-35E4-E9BF-337B1E5D2DA1}"/>
          </ac:spMkLst>
        </pc:spChg>
        <pc:spChg chg="add del">
          <ac:chgData name="jacki.hoover@outlook.com" userId="0e7dddfb9f1f114e" providerId="LiveId" clId="{2F4A88B5-F2F8-4501-8C84-2C03320D1480}" dt="2023-09-27T14:51:28.170" v="821" actId="26606"/>
          <ac:spMkLst>
            <pc:docMk/>
            <pc:sldMk cId="1483682334" sldId="258"/>
            <ac:spMk id="9" creationId="{2659FDB4-FCBE-4A89-B46D-43D4FA54464D}"/>
          </ac:spMkLst>
        </pc:spChg>
        <pc:spChg chg="add del">
          <ac:chgData name="jacki.hoover@outlook.com" userId="0e7dddfb9f1f114e" providerId="LiveId" clId="{2F4A88B5-F2F8-4501-8C84-2C03320D1480}" dt="2023-09-27T14:51:38.166" v="823" actId="26606"/>
          <ac:spMkLst>
            <pc:docMk/>
            <pc:sldMk cId="1483682334" sldId="258"/>
            <ac:spMk id="13" creationId="{04812C46-200A-4DEB-A05E-3ED6C68C2387}"/>
          </ac:spMkLst>
        </pc:spChg>
        <pc:spChg chg="add del">
          <ac:chgData name="jacki.hoover@outlook.com" userId="0e7dddfb9f1f114e" providerId="LiveId" clId="{2F4A88B5-F2F8-4501-8C84-2C03320D1480}" dt="2023-09-27T14:51:38.166" v="823" actId="26606"/>
          <ac:spMkLst>
            <pc:docMk/>
            <pc:sldMk cId="1483682334" sldId="258"/>
            <ac:spMk id="15" creationId="{D1EA859B-E555-4109-94F3-6700E046E008}"/>
          </ac:spMkLst>
        </pc:spChg>
        <pc:spChg chg="add del">
          <ac:chgData name="jacki.hoover@outlook.com" userId="0e7dddfb9f1f114e" providerId="LiveId" clId="{2F4A88B5-F2F8-4501-8C84-2C03320D1480}" dt="2023-09-27T14:51:38.166" v="823" actId="26606"/>
          <ac:spMkLst>
            <pc:docMk/>
            <pc:sldMk cId="1483682334" sldId="258"/>
            <ac:spMk id="16" creationId="{A3111831-63B1-35E4-E9BF-337B1E5D2DA1}"/>
          </ac:spMkLst>
        </pc:spChg>
        <pc:spChg chg="add">
          <ac:chgData name="jacki.hoover@outlook.com" userId="0e7dddfb9f1f114e" providerId="LiveId" clId="{2F4A88B5-F2F8-4501-8C84-2C03320D1480}" dt="2023-09-27T14:51:38.298" v="824" actId="26606"/>
          <ac:spMkLst>
            <pc:docMk/>
            <pc:sldMk cId="1483682334" sldId="258"/>
            <ac:spMk id="18" creationId="{7517A47C-B2E5-4B79-8061-D74B1311AF6E}"/>
          </ac:spMkLst>
        </pc:spChg>
        <pc:spChg chg="add">
          <ac:chgData name="jacki.hoover@outlook.com" userId="0e7dddfb9f1f114e" providerId="LiveId" clId="{2F4A88B5-F2F8-4501-8C84-2C03320D1480}" dt="2023-09-27T14:51:38.298" v="824" actId="26606"/>
          <ac:spMkLst>
            <pc:docMk/>
            <pc:sldMk cId="1483682334" sldId="258"/>
            <ac:spMk id="19" creationId="{C505E780-2083-4CB5-A42A-5E0E2908ECC3}"/>
          </ac:spMkLst>
        </pc:spChg>
        <pc:spChg chg="add">
          <ac:chgData name="jacki.hoover@outlook.com" userId="0e7dddfb9f1f114e" providerId="LiveId" clId="{2F4A88B5-F2F8-4501-8C84-2C03320D1480}" dt="2023-09-27T14:51:38.298" v="824" actId="26606"/>
          <ac:spMkLst>
            <pc:docMk/>
            <pc:sldMk cId="1483682334" sldId="258"/>
            <ac:spMk id="20" creationId="{D2C0AE1C-0118-41AE-8A10-7CDCBF10E96F}"/>
          </ac:spMkLst>
        </pc:spChg>
        <pc:spChg chg="add">
          <ac:chgData name="jacki.hoover@outlook.com" userId="0e7dddfb9f1f114e" providerId="LiveId" clId="{2F4A88B5-F2F8-4501-8C84-2C03320D1480}" dt="2023-09-27T14:51:38.298" v="824" actId="26606"/>
          <ac:spMkLst>
            <pc:docMk/>
            <pc:sldMk cId="1483682334" sldId="258"/>
            <ac:spMk id="21" creationId="{463EEC44-1BA3-44ED-81FC-A644B04B2A44}"/>
          </ac:spMkLst>
        </pc:spChg>
        <pc:graphicFrameChg chg="add del">
          <ac:chgData name="jacki.hoover@outlook.com" userId="0e7dddfb9f1f114e" providerId="LiveId" clId="{2F4A88B5-F2F8-4501-8C84-2C03320D1480}" dt="2023-09-27T14:51:15.938" v="819" actId="26606"/>
          <ac:graphicFrameMkLst>
            <pc:docMk/>
            <pc:sldMk cId="1483682334" sldId="258"/>
            <ac:graphicFrameMk id="5" creationId="{A0C1889E-067B-4957-E95A-8FBF9DF3C1A6}"/>
          </ac:graphicFrameMkLst>
        </pc:graphicFrameChg>
        <pc:graphicFrameChg chg="add del">
          <ac:chgData name="jacki.hoover@outlook.com" userId="0e7dddfb9f1f114e" providerId="LiveId" clId="{2F4A88B5-F2F8-4501-8C84-2C03320D1480}" dt="2023-09-27T14:51:28.170" v="821" actId="26606"/>
          <ac:graphicFrameMkLst>
            <pc:docMk/>
            <pc:sldMk cId="1483682334" sldId="258"/>
            <ac:graphicFrameMk id="7" creationId="{5E3450CB-0368-FCE0-DB7F-6022F1E45A18}"/>
          </ac:graphicFrameMkLst>
        </pc:graphicFrameChg>
        <pc:graphicFrameChg chg="add">
          <ac:chgData name="jacki.hoover@outlook.com" userId="0e7dddfb9f1f114e" providerId="LiveId" clId="{2F4A88B5-F2F8-4501-8C84-2C03320D1480}" dt="2023-09-27T14:51:38.298" v="824" actId="26606"/>
          <ac:graphicFrameMkLst>
            <pc:docMk/>
            <pc:sldMk cId="1483682334" sldId="258"/>
            <ac:graphicFrameMk id="22" creationId="{F66E003B-6D48-BCDC-90CF-F62D1511FC44}"/>
          </ac:graphicFrameMkLst>
        </pc:graphicFrameChg>
        <pc:picChg chg="add del">
          <ac:chgData name="jacki.hoover@outlook.com" userId="0e7dddfb9f1f114e" providerId="LiveId" clId="{2F4A88B5-F2F8-4501-8C84-2C03320D1480}" dt="2023-09-27T14:51:38.166" v="823" actId="26606"/>
          <ac:picMkLst>
            <pc:docMk/>
            <pc:sldMk cId="1483682334" sldId="258"/>
            <ac:picMk id="14" creationId="{3C7A510E-2FDF-E09F-1436-1B969FEDD0EE}"/>
          </ac:picMkLst>
        </pc:picChg>
        <pc:cxnChg chg="add del">
          <ac:chgData name="jacki.hoover@outlook.com" userId="0e7dddfb9f1f114e" providerId="LiveId" clId="{2F4A88B5-F2F8-4501-8C84-2C03320D1480}" dt="2023-09-27T14:51:28.170" v="821" actId="26606"/>
          <ac:cxnSpMkLst>
            <pc:docMk/>
            <pc:sldMk cId="1483682334" sldId="258"/>
            <ac:cxnSpMk id="11" creationId="{C8F51B3F-8331-4E4A-AE96-D47B1006EEAD}"/>
          </ac:cxnSpMkLst>
        </pc:cxnChg>
      </pc:sldChg>
      <pc:sldChg chg="addSp delSp modSp mod setBg">
        <pc:chgData name="jacki.hoover@outlook.com" userId="0e7dddfb9f1f114e" providerId="LiveId" clId="{2F4A88B5-F2F8-4501-8C84-2C03320D1480}" dt="2023-09-26T14:36:09.396" v="289" actId="20577"/>
        <pc:sldMkLst>
          <pc:docMk/>
          <pc:sldMk cId="3109617465" sldId="259"/>
        </pc:sldMkLst>
        <pc:spChg chg="mod">
          <ac:chgData name="jacki.hoover@outlook.com" userId="0e7dddfb9f1f114e" providerId="LiveId" clId="{2F4A88B5-F2F8-4501-8C84-2C03320D1480}" dt="2023-09-26T14:36:09.396" v="289" actId="20577"/>
          <ac:spMkLst>
            <pc:docMk/>
            <pc:sldMk cId="3109617465" sldId="259"/>
            <ac:spMk id="2" creationId="{CA904E01-337A-C3E6-34E2-6CDBB0D388FC}"/>
          </ac:spMkLst>
        </pc:spChg>
        <pc:spChg chg="mod">
          <ac:chgData name="jacki.hoover@outlook.com" userId="0e7dddfb9f1f114e" providerId="LiveId" clId="{2F4A88B5-F2F8-4501-8C84-2C03320D1480}" dt="2023-09-25T17:35:24.283" v="178" actId="26606"/>
          <ac:spMkLst>
            <pc:docMk/>
            <pc:sldMk cId="3109617465" sldId="259"/>
            <ac:spMk id="3" creationId="{B5BA8D65-CC90-BC4B-37FB-526D94687C58}"/>
          </ac:spMkLst>
        </pc:spChg>
        <pc:spChg chg="add del">
          <ac:chgData name="jacki.hoover@outlook.com" userId="0e7dddfb9f1f114e" providerId="LiveId" clId="{2F4A88B5-F2F8-4501-8C84-2C03320D1480}" dt="2023-09-25T17:35:24.251" v="177" actId="26606"/>
          <ac:spMkLst>
            <pc:docMk/>
            <pc:sldMk cId="3109617465" sldId="259"/>
            <ac:spMk id="9" creationId="{9F7D5CDA-D291-4307-BF55-1381FED29634}"/>
          </ac:spMkLst>
        </pc:spChg>
        <pc:spChg chg="add">
          <ac:chgData name="jacki.hoover@outlook.com" userId="0e7dddfb9f1f114e" providerId="LiveId" clId="{2F4A88B5-F2F8-4501-8C84-2C03320D1480}" dt="2023-09-25T17:35:24.283" v="178" actId="26606"/>
          <ac:spMkLst>
            <pc:docMk/>
            <pc:sldMk cId="3109617465" sldId="259"/>
            <ac:spMk id="11" creationId="{80DF40B2-80F7-4E71-B46C-284163F3654A}"/>
          </ac:spMkLst>
        </pc:spChg>
        <pc:picChg chg="add del">
          <ac:chgData name="jacki.hoover@outlook.com" userId="0e7dddfb9f1f114e" providerId="LiveId" clId="{2F4A88B5-F2F8-4501-8C84-2C03320D1480}" dt="2023-09-25T17:35:24.251" v="177" actId="26606"/>
          <ac:picMkLst>
            <pc:docMk/>
            <pc:sldMk cId="3109617465" sldId="259"/>
            <ac:picMk id="5" creationId="{3DB03BE3-998B-9104-320B-0BA05F69F010}"/>
          </ac:picMkLst>
        </pc:picChg>
        <pc:picChg chg="add">
          <ac:chgData name="jacki.hoover@outlook.com" userId="0e7dddfb9f1f114e" providerId="LiveId" clId="{2F4A88B5-F2F8-4501-8C84-2C03320D1480}" dt="2023-09-25T17:35:24.283" v="178" actId="26606"/>
          <ac:picMkLst>
            <pc:docMk/>
            <pc:sldMk cId="3109617465" sldId="259"/>
            <ac:picMk id="12" creationId="{2B2C6A71-EB35-84D1-11F2-F5247A89394F}"/>
          </ac:picMkLst>
        </pc:picChg>
      </pc:sldChg>
      <pc:sldChg chg="addSp delSp modSp mod setBg">
        <pc:chgData name="jacki.hoover@outlook.com" userId="0e7dddfb9f1f114e" providerId="LiveId" clId="{2F4A88B5-F2F8-4501-8C84-2C03320D1480}" dt="2023-09-27T14:44:09.614" v="706" actId="26606"/>
        <pc:sldMkLst>
          <pc:docMk/>
          <pc:sldMk cId="1585408538" sldId="260"/>
        </pc:sldMkLst>
        <pc:spChg chg="mod">
          <ac:chgData name="jacki.hoover@outlook.com" userId="0e7dddfb9f1f114e" providerId="LiveId" clId="{2F4A88B5-F2F8-4501-8C84-2C03320D1480}" dt="2023-09-27T14:44:09.614" v="706" actId="26606"/>
          <ac:spMkLst>
            <pc:docMk/>
            <pc:sldMk cId="1585408538" sldId="260"/>
            <ac:spMk id="2" creationId="{C974469A-F138-F018-709C-6ACFFC634355}"/>
          </ac:spMkLst>
        </pc:spChg>
        <pc:spChg chg="add del mod">
          <ac:chgData name="jacki.hoover@outlook.com" userId="0e7dddfb9f1f114e" providerId="LiveId" clId="{2F4A88B5-F2F8-4501-8C84-2C03320D1480}" dt="2023-09-25T17:36:00.314" v="181" actId="26606"/>
          <ac:spMkLst>
            <pc:docMk/>
            <pc:sldMk cId="1585408538" sldId="260"/>
            <ac:spMk id="3" creationId="{607C1621-A5A9-2A4F-41B5-B9DF5510A842}"/>
          </ac:spMkLst>
        </pc:spChg>
        <pc:spChg chg="add del">
          <ac:chgData name="jacki.hoover@outlook.com" userId="0e7dddfb9f1f114e" providerId="LiveId" clId="{2F4A88B5-F2F8-4501-8C84-2C03320D1480}" dt="2023-09-25T17:36:00.272" v="180" actId="26606"/>
          <ac:spMkLst>
            <pc:docMk/>
            <pc:sldMk cId="1585408538" sldId="260"/>
            <ac:spMk id="9" creationId="{BACC6370-2D7E-4714-9D71-7542949D7D5D}"/>
          </ac:spMkLst>
        </pc:spChg>
        <pc:spChg chg="add del">
          <ac:chgData name="jacki.hoover@outlook.com" userId="0e7dddfb9f1f114e" providerId="LiveId" clId="{2F4A88B5-F2F8-4501-8C84-2C03320D1480}" dt="2023-09-25T17:36:00.272" v="180" actId="26606"/>
          <ac:spMkLst>
            <pc:docMk/>
            <pc:sldMk cId="1585408538" sldId="260"/>
            <ac:spMk id="11" creationId="{256B2C21-A230-48C0-8DF1-C46611373C44}"/>
          </ac:spMkLst>
        </pc:spChg>
        <pc:spChg chg="add del">
          <ac:chgData name="jacki.hoover@outlook.com" userId="0e7dddfb9f1f114e" providerId="LiveId" clId="{2F4A88B5-F2F8-4501-8C84-2C03320D1480}" dt="2023-09-25T17:36:00.272" v="180" actId="26606"/>
          <ac:spMkLst>
            <pc:docMk/>
            <pc:sldMk cId="1585408538" sldId="260"/>
            <ac:spMk id="13" creationId="{3847E18C-932D-4C95-AABA-FEC7C9499AD7}"/>
          </ac:spMkLst>
        </pc:spChg>
        <pc:spChg chg="add del">
          <ac:chgData name="jacki.hoover@outlook.com" userId="0e7dddfb9f1f114e" providerId="LiveId" clId="{2F4A88B5-F2F8-4501-8C84-2C03320D1480}" dt="2023-09-25T17:36:00.272" v="180" actId="26606"/>
          <ac:spMkLst>
            <pc:docMk/>
            <pc:sldMk cId="1585408538" sldId="260"/>
            <ac:spMk id="15" creationId="{3150CB11-0C61-439E-910F-5787759E72A0}"/>
          </ac:spMkLst>
        </pc:spChg>
        <pc:spChg chg="add del">
          <ac:chgData name="jacki.hoover@outlook.com" userId="0e7dddfb9f1f114e" providerId="LiveId" clId="{2F4A88B5-F2F8-4501-8C84-2C03320D1480}" dt="2023-09-25T17:36:00.272" v="180" actId="26606"/>
          <ac:spMkLst>
            <pc:docMk/>
            <pc:sldMk cId="1585408538" sldId="260"/>
            <ac:spMk id="17" creationId="{43F8A58B-5155-44CE-A5FF-7647B47D0A7A}"/>
          </ac:spMkLst>
        </pc:spChg>
        <pc:spChg chg="add del">
          <ac:chgData name="jacki.hoover@outlook.com" userId="0e7dddfb9f1f114e" providerId="LiveId" clId="{2F4A88B5-F2F8-4501-8C84-2C03320D1480}" dt="2023-09-25T17:36:00.272" v="180" actId="26606"/>
          <ac:spMkLst>
            <pc:docMk/>
            <pc:sldMk cId="1585408538" sldId="260"/>
            <ac:spMk id="19" creationId="{443F2ACA-E6D6-4028-82DD-F03C262D5DE6}"/>
          </ac:spMkLst>
        </pc:spChg>
        <pc:spChg chg="add del">
          <ac:chgData name="jacki.hoover@outlook.com" userId="0e7dddfb9f1f114e" providerId="LiveId" clId="{2F4A88B5-F2F8-4501-8C84-2C03320D1480}" dt="2023-09-27T14:44:09.614" v="706" actId="26606"/>
          <ac:spMkLst>
            <pc:docMk/>
            <pc:sldMk cId="1585408538" sldId="260"/>
            <ac:spMk id="26" creationId="{A4AC5506-6312-4701-8D3C-40187889A947}"/>
          </ac:spMkLst>
        </pc:spChg>
        <pc:spChg chg="add">
          <ac:chgData name="jacki.hoover@outlook.com" userId="0e7dddfb9f1f114e" providerId="LiveId" clId="{2F4A88B5-F2F8-4501-8C84-2C03320D1480}" dt="2023-09-27T14:44:09.614" v="706" actId="26606"/>
          <ac:spMkLst>
            <pc:docMk/>
            <pc:sldMk cId="1585408538" sldId="260"/>
            <ac:spMk id="31" creationId="{955A2079-FA98-4876-80F0-72364A7D2EA4}"/>
          </ac:spMkLst>
        </pc:spChg>
        <pc:graphicFrameChg chg="add del">
          <ac:chgData name="jacki.hoover@outlook.com" userId="0e7dddfb9f1f114e" providerId="LiveId" clId="{2F4A88B5-F2F8-4501-8C84-2C03320D1480}" dt="2023-09-25T17:36:00.272" v="180" actId="26606"/>
          <ac:graphicFrameMkLst>
            <pc:docMk/>
            <pc:sldMk cId="1585408538" sldId="260"/>
            <ac:graphicFrameMk id="5" creationId="{8CCAD1A4-CB2F-EB99-4041-3B63C6EBA512}"/>
          </ac:graphicFrameMkLst>
        </pc:graphicFrameChg>
        <pc:graphicFrameChg chg="add mod modGraphic">
          <ac:chgData name="jacki.hoover@outlook.com" userId="0e7dddfb9f1f114e" providerId="LiveId" clId="{2F4A88B5-F2F8-4501-8C84-2C03320D1480}" dt="2023-09-27T14:44:09.614" v="706" actId="26606"/>
          <ac:graphicFrameMkLst>
            <pc:docMk/>
            <pc:sldMk cId="1585408538" sldId="260"/>
            <ac:graphicFrameMk id="21" creationId="{78016ECC-5B48-472C-43F7-BDF0E69E16A2}"/>
          </ac:graphicFrameMkLst>
        </pc:graphicFrameChg>
      </pc:sldChg>
      <pc:sldChg chg="addSp delSp modSp del mod ord setBg">
        <pc:chgData name="jacki.hoover@outlook.com" userId="0e7dddfb9f1f114e" providerId="LiveId" clId="{2F4A88B5-F2F8-4501-8C84-2C03320D1480}" dt="2023-09-27T15:04:15.546" v="1020" actId="47"/>
        <pc:sldMkLst>
          <pc:docMk/>
          <pc:sldMk cId="3274278870" sldId="261"/>
        </pc:sldMkLst>
        <pc:spChg chg="mod">
          <ac:chgData name="jacki.hoover@outlook.com" userId="0e7dddfb9f1f114e" providerId="LiveId" clId="{2F4A88B5-F2F8-4501-8C84-2C03320D1480}" dt="2023-09-27T14:52:29.469" v="835" actId="26606"/>
          <ac:spMkLst>
            <pc:docMk/>
            <pc:sldMk cId="3274278870" sldId="261"/>
            <ac:spMk id="2" creationId="{876290DC-6B24-9DF3-EA63-E17183B1A6F7}"/>
          </ac:spMkLst>
        </pc:spChg>
        <pc:spChg chg="del">
          <ac:chgData name="jacki.hoover@outlook.com" userId="0e7dddfb9f1f114e" providerId="LiveId" clId="{2F4A88B5-F2F8-4501-8C84-2C03320D1480}" dt="2023-09-27T14:52:29.469" v="835" actId="26606"/>
          <ac:spMkLst>
            <pc:docMk/>
            <pc:sldMk cId="3274278870" sldId="261"/>
            <ac:spMk id="3" creationId="{201AADC8-F558-4569-84F8-CBE782E8DC29}"/>
          </ac:spMkLst>
        </pc:spChg>
        <pc:spChg chg="add">
          <ac:chgData name="jacki.hoover@outlook.com" userId="0e7dddfb9f1f114e" providerId="LiveId" clId="{2F4A88B5-F2F8-4501-8C84-2C03320D1480}" dt="2023-09-27T14:52:29.469" v="835" actId="26606"/>
          <ac:spMkLst>
            <pc:docMk/>
            <pc:sldMk cId="3274278870" sldId="261"/>
            <ac:spMk id="9" creationId="{ECC07320-C2CA-4E29-8481-9D9E143C7788}"/>
          </ac:spMkLst>
        </pc:spChg>
        <pc:spChg chg="add">
          <ac:chgData name="jacki.hoover@outlook.com" userId="0e7dddfb9f1f114e" providerId="LiveId" clId="{2F4A88B5-F2F8-4501-8C84-2C03320D1480}" dt="2023-09-27T14:52:29.469" v="835" actId="26606"/>
          <ac:spMkLst>
            <pc:docMk/>
            <pc:sldMk cId="3274278870" sldId="261"/>
            <ac:spMk id="11" creationId="{178FB36B-5BFE-42CA-BC60-1115E0D95EEC}"/>
          </ac:spMkLst>
        </pc:spChg>
        <pc:picChg chg="add">
          <ac:chgData name="jacki.hoover@outlook.com" userId="0e7dddfb9f1f114e" providerId="LiveId" clId="{2F4A88B5-F2F8-4501-8C84-2C03320D1480}" dt="2023-09-27T14:52:29.469" v="835" actId="26606"/>
          <ac:picMkLst>
            <pc:docMk/>
            <pc:sldMk cId="3274278870" sldId="261"/>
            <ac:picMk id="5" creationId="{E08803FC-4AC1-3CE1-F81C-BAEA525B09A0}"/>
          </ac:picMkLst>
        </pc:picChg>
      </pc:sldChg>
      <pc:sldChg chg="addSp delSp modSp mod setBg">
        <pc:chgData name="jacki.hoover@outlook.com" userId="0e7dddfb9f1f114e" providerId="LiveId" clId="{2F4A88B5-F2F8-4501-8C84-2C03320D1480}" dt="2023-09-27T15:03:20.702" v="1019" actId="27636"/>
        <pc:sldMkLst>
          <pc:docMk/>
          <pc:sldMk cId="4104550487" sldId="262"/>
        </pc:sldMkLst>
        <pc:spChg chg="mod">
          <ac:chgData name="jacki.hoover@outlook.com" userId="0e7dddfb9f1f114e" providerId="LiveId" clId="{2F4A88B5-F2F8-4501-8C84-2C03320D1480}" dt="2023-09-27T15:02:50.091" v="1017" actId="20577"/>
          <ac:spMkLst>
            <pc:docMk/>
            <pc:sldMk cId="4104550487" sldId="262"/>
            <ac:spMk id="2" creationId="{C3CE2403-0917-7AB8-85B2-F90FDE33A2E7}"/>
          </ac:spMkLst>
        </pc:spChg>
        <pc:spChg chg="mod">
          <ac:chgData name="jacki.hoover@outlook.com" userId="0e7dddfb9f1f114e" providerId="LiveId" clId="{2F4A88B5-F2F8-4501-8C84-2C03320D1480}" dt="2023-09-27T15:03:20.702" v="1019" actId="27636"/>
          <ac:spMkLst>
            <pc:docMk/>
            <pc:sldMk cId="4104550487" sldId="262"/>
            <ac:spMk id="3" creationId="{19C18251-B038-E14E-AFA6-118D58EF98FB}"/>
          </ac:spMkLst>
        </pc:spChg>
        <pc:spChg chg="add del mod">
          <ac:chgData name="jacki.hoover@outlook.com" userId="0e7dddfb9f1f114e" providerId="LiveId" clId="{2F4A88B5-F2F8-4501-8C84-2C03320D1480}" dt="2023-09-27T14:57:23.028" v="991" actId="478"/>
          <ac:spMkLst>
            <pc:docMk/>
            <pc:sldMk cId="4104550487" sldId="262"/>
            <ac:spMk id="6" creationId="{B4EFB6C4-0796-3D0A-FE92-081D4E4E745B}"/>
          </ac:spMkLst>
        </pc:spChg>
        <pc:spChg chg="add">
          <ac:chgData name="jacki.hoover@outlook.com" userId="0e7dddfb9f1f114e" providerId="LiveId" clId="{2F4A88B5-F2F8-4501-8C84-2C03320D1480}" dt="2023-09-27T14:54:24.091" v="909" actId="26606"/>
          <ac:spMkLst>
            <pc:docMk/>
            <pc:sldMk cId="4104550487" sldId="262"/>
            <ac:spMk id="8" creationId="{943CAA20-3569-4189-9E48-239A229A86CA}"/>
          </ac:spMkLst>
        </pc:spChg>
        <pc:spChg chg="add">
          <ac:chgData name="jacki.hoover@outlook.com" userId="0e7dddfb9f1f114e" providerId="LiveId" clId="{2F4A88B5-F2F8-4501-8C84-2C03320D1480}" dt="2023-09-27T14:54:24.091" v="909" actId="26606"/>
          <ac:spMkLst>
            <pc:docMk/>
            <pc:sldMk cId="4104550487" sldId="262"/>
            <ac:spMk id="10" creationId="{DA542B6D-E775-4832-91DC-2D20F857813A}"/>
          </ac:spMkLst>
        </pc:spChg>
        <pc:picChg chg="add mod">
          <ac:chgData name="jacki.hoover@outlook.com" userId="0e7dddfb9f1f114e" providerId="LiveId" clId="{2F4A88B5-F2F8-4501-8C84-2C03320D1480}" dt="2023-09-27T14:57:15.032" v="989" actId="14100"/>
          <ac:picMkLst>
            <pc:docMk/>
            <pc:sldMk cId="4104550487" sldId="262"/>
            <ac:picMk id="5" creationId="{E96AB1CE-274D-6326-6D9B-F26FBE26E405}"/>
          </ac:picMkLst>
        </pc:picChg>
      </pc:sldChg>
      <pc:sldChg chg="addSp modSp new mod setBg">
        <pc:chgData name="jacki.hoover@outlook.com" userId="0e7dddfb9f1f114e" providerId="LiveId" clId="{2F4A88B5-F2F8-4501-8C84-2C03320D1480}" dt="2023-09-27T15:05:30.503" v="1043" actId="5793"/>
        <pc:sldMkLst>
          <pc:docMk/>
          <pc:sldMk cId="3787687361" sldId="263"/>
        </pc:sldMkLst>
        <pc:spChg chg="mod">
          <ac:chgData name="jacki.hoover@outlook.com" userId="0e7dddfb9f1f114e" providerId="LiveId" clId="{2F4A88B5-F2F8-4501-8C84-2C03320D1480}" dt="2023-09-27T15:05:19.456" v="1040" actId="26606"/>
          <ac:spMkLst>
            <pc:docMk/>
            <pc:sldMk cId="3787687361" sldId="263"/>
            <ac:spMk id="2" creationId="{957AA8F3-D819-68C8-6062-55859D59B845}"/>
          </ac:spMkLst>
        </pc:spChg>
        <pc:spChg chg="mod">
          <ac:chgData name="jacki.hoover@outlook.com" userId="0e7dddfb9f1f114e" providerId="LiveId" clId="{2F4A88B5-F2F8-4501-8C84-2C03320D1480}" dt="2023-09-27T15:05:30.503" v="1043" actId="5793"/>
          <ac:spMkLst>
            <pc:docMk/>
            <pc:sldMk cId="3787687361" sldId="263"/>
            <ac:spMk id="3" creationId="{D2110007-3BEE-D28A-F6C8-2C03045ED655}"/>
          </ac:spMkLst>
        </pc:spChg>
        <pc:spChg chg="add">
          <ac:chgData name="jacki.hoover@outlook.com" userId="0e7dddfb9f1f114e" providerId="LiveId" clId="{2F4A88B5-F2F8-4501-8C84-2C03320D1480}" dt="2023-09-27T15:05:19.456" v="1040" actId="26606"/>
          <ac:spMkLst>
            <pc:docMk/>
            <pc:sldMk cId="3787687361" sldId="263"/>
            <ac:spMk id="8" creationId="{CBB2B1F0-0DD6-4744-9A46-7A344FB48E40}"/>
          </ac:spMkLst>
        </pc:spChg>
        <pc:spChg chg="add">
          <ac:chgData name="jacki.hoover@outlook.com" userId="0e7dddfb9f1f114e" providerId="LiveId" clId="{2F4A88B5-F2F8-4501-8C84-2C03320D1480}" dt="2023-09-27T15:05:19.456" v="1040" actId="26606"/>
          <ac:spMkLst>
            <pc:docMk/>
            <pc:sldMk cId="3787687361" sldId="263"/>
            <ac:spMk id="10" creationId="{52D502E5-F6B4-4D58-B4AE-FC466FF15EE8}"/>
          </ac:spMkLst>
        </pc:spChg>
        <pc:spChg chg="add">
          <ac:chgData name="jacki.hoover@outlook.com" userId="0e7dddfb9f1f114e" providerId="LiveId" clId="{2F4A88B5-F2F8-4501-8C84-2C03320D1480}" dt="2023-09-27T15:05:19.456" v="1040" actId="26606"/>
          <ac:spMkLst>
            <pc:docMk/>
            <pc:sldMk cId="3787687361" sldId="263"/>
            <ac:spMk id="12" creationId="{9DECDBF4-02B6-4BB4-B65B-B8107AD6A9E8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F64F4-3467-4747-B1B2-7D2A4D07119A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6B2A6B4-4DCD-497B-B50C-B879FAE0DB9E}">
      <dgm:prSet/>
      <dgm:spPr/>
      <dgm:t>
        <a:bodyPr/>
        <a:lstStyle/>
        <a:p>
          <a:r>
            <a:rPr lang="en-US" dirty="0"/>
            <a:t> Attorneys from all systems</a:t>
          </a:r>
        </a:p>
      </dgm:t>
    </dgm:pt>
    <dgm:pt modelId="{859ABD9F-99B1-46C1-BA57-B45194840C8F}" type="parTrans" cxnId="{64C458AD-699C-4186-96F7-72B25533331C}">
      <dgm:prSet/>
      <dgm:spPr/>
      <dgm:t>
        <a:bodyPr/>
        <a:lstStyle/>
        <a:p>
          <a:endParaRPr lang="en-US"/>
        </a:p>
      </dgm:t>
    </dgm:pt>
    <dgm:pt modelId="{36049D7A-3525-4543-85AE-668091243FBD}" type="sibTrans" cxnId="{64C458AD-699C-4186-96F7-72B25533331C}">
      <dgm:prSet/>
      <dgm:spPr/>
      <dgm:t>
        <a:bodyPr/>
        <a:lstStyle/>
        <a:p>
          <a:endParaRPr lang="en-US"/>
        </a:p>
      </dgm:t>
    </dgm:pt>
    <dgm:pt modelId="{32C6F334-9625-4DE9-B945-96C0560CE557}">
      <dgm:prSet/>
      <dgm:spPr/>
      <dgm:t>
        <a:bodyPr/>
        <a:lstStyle/>
        <a:p>
          <a:r>
            <a:rPr lang="en-US" dirty="0"/>
            <a:t>Leaders from  CYF and JPO </a:t>
          </a:r>
        </a:p>
      </dgm:t>
    </dgm:pt>
    <dgm:pt modelId="{C1C5A8B3-4614-436A-B0D2-71009372F57A}" type="parTrans" cxnId="{D46300CD-E186-4DDC-8B30-909FCC7E91AD}">
      <dgm:prSet/>
      <dgm:spPr/>
      <dgm:t>
        <a:bodyPr/>
        <a:lstStyle/>
        <a:p>
          <a:endParaRPr lang="en-US"/>
        </a:p>
      </dgm:t>
    </dgm:pt>
    <dgm:pt modelId="{F45965A0-344D-493D-922A-1A2F2166B55A}" type="sibTrans" cxnId="{D46300CD-E186-4DDC-8B30-909FCC7E91AD}">
      <dgm:prSet/>
      <dgm:spPr/>
      <dgm:t>
        <a:bodyPr/>
        <a:lstStyle/>
        <a:p>
          <a:endParaRPr lang="en-US"/>
        </a:p>
      </dgm:t>
    </dgm:pt>
    <dgm:pt modelId="{80CBDFB0-7747-422E-B403-A1884A76CB0A}">
      <dgm:prSet/>
      <dgm:spPr/>
      <dgm:t>
        <a:bodyPr/>
        <a:lstStyle/>
        <a:p>
          <a:r>
            <a:rPr lang="en-US" dirty="0"/>
            <a:t>Families/Lived experience </a:t>
          </a:r>
        </a:p>
      </dgm:t>
    </dgm:pt>
    <dgm:pt modelId="{5CE9DFC8-7613-4A55-907D-ABF7359E5694}" type="parTrans" cxnId="{15658662-0776-424F-BDAC-D8381D9684E9}">
      <dgm:prSet/>
      <dgm:spPr/>
      <dgm:t>
        <a:bodyPr/>
        <a:lstStyle/>
        <a:p>
          <a:endParaRPr lang="en-US"/>
        </a:p>
      </dgm:t>
    </dgm:pt>
    <dgm:pt modelId="{BE2706F5-476C-4A24-96C7-F58A378E9041}" type="sibTrans" cxnId="{15658662-0776-424F-BDAC-D8381D9684E9}">
      <dgm:prSet/>
      <dgm:spPr/>
      <dgm:t>
        <a:bodyPr/>
        <a:lstStyle/>
        <a:p>
          <a:endParaRPr lang="en-US"/>
        </a:p>
      </dgm:t>
    </dgm:pt>
    <dgm:pt modelId="{EAB3086B-0A35-4E5D-B193-28B853027CDC}">
      <dgm:prSet/>
      <dgm:spPr/>
      <dgm:t>
        <a:bodyPr/>
        <a:lstStyle/>
        <a:p>
          <a:r>
            <a:rPr lang="en-US" dirty="0"/>
            <a:t>Judges and Court Administration</a:t>
          </a:r>
        </a:p>
      </dgm:t>
    </dgm:pt>
    <dgm:pt modelId="{D2ED621C-A8CC-4572-8896-9614F9DEF63A}" type="parTrans" cxnId="{F1B9D32C-0CE5-4C93-84FA-7484A903C2A9}">
      <dgm:prSet/>
      <dgm:spPr/>
      <dgm:t>
        <a:bodyPr/>
        <a:lstStyle/>
        <a:p>
          <a:endParaRPr lang="en-US"/>
        </a:p>
      </dgm:t>
    </dgm:pt>
    <dgm:pt modelId="{843F339B-9E5C-4860-8962-305AF906FF88}" type="sibTrans" cxnId="{F1B9D32C-0CE5-4C93-84FA-7484A903C2A9}">
      <dgm:prSet/>
      <dgm:spPr/>
      <dgm:t>
        <a:bodyPr/>
        <a:lstStyle/>
        <a:p>
          <a:endParaRPr lang="en-US"/>
        </a:p>
      </dgm:t>
    </dgm:pt>
    <dgm:pt modelId="{BDB453FF-19CE-4D49-A865-6C134F9B6EDF}">
      <dgm:prSet/>
      <dgm:spPr/>
      <dgm:t>
        <a:bodyPr/>
        <a:lstStyle/>
        <a:p>
          <a:r>
            <a:rPr lang="en-US" dirty="0"/>
            <a:t>Parent and Youth Support Partners/Advocates</a:t>
          </a:r>
        </a:p>
      </dgm:t>
    </dgm:pt>
    <dgm:pt modelId="{171FE483-C38D-47CE-8E39-92F2A123500E}" type="parTrans" cxnId="{48500554-9437-4237-97D8-C1E89EB9CB82}">
      <dgm:prSet/>
      <dgm:spPr/>
      <dgm:t>
        <a:bodyPr/>
        <a:lstStyle/>
        <a:p>
          <a:endParaRPr lang="en-US"/>
        </a:p>
      </dgm:t>
    </dgm:pt>
    <dgm:pt modelId="{F8302EB0-5825-4B0D-B362-16DD3F029631}" type="sibTrans" cxnId="{48500554-9437-4237-97D8-C1E89EB9CB82}">
      <dgm:prSet/>
      <dgm:spPr/>
      <dgm:t>
        <a:bodyPr/>
        <a:lstStyle/>
        <a:p>
          <a:endParaRPr lang="en-US"/>
        </a:p>
      </dgm:t>
    </dgm:pt>
    <dgm:pt modelId="{7C3E0FB7-F610-49FF-9D7D-E51CB786C3F6}">
      <dgm:prSet/>
      <dgm:spPr/>
      <dgm:t>
        <a:bodyPr/>
        <a:lstStyle/>
        <a:p>
          <a:r>
            <a:rPr lang="en-US"/>
            <a:t>Education Partners</a:t>
          </a:r>
        </a:p>
      </dgm:t>
    </dgm:pt>
    <dgm:pt modelId="{A24A679A-AB62-46FA-B786-B666611D547B}" type="parTrans" cxnId="{7EC95125-01E0-4F4E-BDBF-AD14BF10CEB9}">
      <dgm:prSet/>
      <dgm:spPr/>
      <dgm:t>
        <a:bodyPr/>
        <a:lstStyle/>
        <a:p>
          <a:endParaRPr lang="en-US"/>
        </a:p>
      </dgm:t>
    </dgm:pt>
    <dgm:pt modelId="{C50E9367-376B-4982-98E7-B552A3AD87F0}" type="sibTrans" cxnId="{7EC95125-01E0-4F4E-BDBF-AD14BF10CEB9}">
      <dgm:prSet/>
      <dgm:spPr/>
      <dgm:t>
        <a:bodyPr/>
        <a:lstStyle/>
        <a:p>
          <a:endParaRPr lang="en-US"/>
        </a:p>
      </dgm:t>
    </dgm:pt>
    <dgm:pt modelId="{9C3AFA36-B41A-4F80-AEC7-D38938349C46}">
      <dgm:prSet/>
      <dgm:spPr/>
      <dgm:t>
        <a:bodyPr/>
        <a:lstStyle/>
        <a:p>
          <a:r>
            <a:rPr lang="en-US"/>
            <a:t>Law Enforcement</a:t>
          </a:r>
        </a:p>
      </dgm:t>
    </dgm:pt>
    <dgm:pt modelId="{2985782B-44E2-4AE7-B942-92253EE238B8}" type="parTrans" cxnId="{55CF05C0-D336-4945-940A-2B958511A05E}">
      <dgm:prSet/>
      <dgm:spPr/>
      <dgm:t>
        <a:bodyPr/>
        <a:lstStyle/>
        <a:p>
          <a:endParaRPr lang="en-US"/>
        </a:p>
      </dgm:t>
    </dgm:pt>
    <dgm:pt modelId="{CE645CBF-BED9-4462-8790-AACC103BE85A}" type="sibTrans" cxnId="{55CF05C0-D336-4945-940A-2B958511A05E}">
      <dgm:prSet/>
      <dgm:spPr/>
      <dgm:t>
        <a:bodyPr/>
        <a:lstStyle/>
        <a:p>
          <a:endParaRPr lang="en-US"/>
        </a:p>
      </dgm:t>
    </dgm:pt>
    <dgm:pt modelId="{5729DD65-CAB5-4FD9-99F2-4EE12CAA79F3}">
      <dgm:prSet/>
      <dgm:spPr/>
      <dgm:t>
        <a:bodyPr/>
        <a:lstStyle/>
        <a:p>
          <a:r>
            <a:rPr lang="en-US"/>
            <a:t>Community Leaders</a:t>
          </a:r>
        </a:p>
      </dgm:t>
    </dgm:pt>
    <dgm:pt modelId="{D024707E-6783-4412-9D89-BAB240E2F753}" type="parTrans" cxnId="{C164D448-A4A9-47B2-AACC-9B13F81D2848}">
      <dgm:prSet/>
      <dgm:spPr/>
      <dgm:t>
        <a:bodyPr/>
        <a:lstStyle/>
        <a:p>
          <a:endParaRPr lang="en-US"/>
        </a:p>
      </dgm:t>
    </dgm:pt>
    <dgm:pt modelId="{2A3309EA-6709-4266-A588-8324077A5F1D}" type="sibTrans" cxnId="{C164D448-A4A9-47B2-AACC-9B13F81D2848}">
      <dgm:prSet/>
      <dgm:spPr/>
      <dgm:t>
        <a:bodyPr/>
        <a:lstStyle/>
        <a:p>
          <a:endParaRPr lang="en-US"/>
        </a:p>
      </dgm:t>
    </dgm:pt>
    <dgm:pt modelId="{45B435AD-36F0-459C-822F-95A5E5501624}">
      <dgm:prSet/>
      <dgm:spPr/>
      <dgm:t>
        <a:bodyPr/>
        <a:lstStyle/>
        <a:p>
          <a:r>
            <a:rPr lang="en-US"/>
            <a:t>Committed Providers</a:t>
          </a:r>
        </a:p>
      </dgm:t>
    </dgm:pt>
    <dgm:pt modelId="{2E585F79-935F-45FF-8728-9532E2156762}" type="parTrans" cxnId="{7D7E9739-43DE-4576-8B6E-1F420ACF4C9A}">
      <dgm:prSet/>
      <dgm:spPr/>
      <dgm:t>
        <a:bodyPr/>
        <a:lstStyle/>
        <a:p>
          <a:endParaRPr lang="en-US"/>
        </a:p>
      </dgm:t>
    </dgm:pt>
    <dgm:pt modelId="{00279A9F-051D-4FDE-9C85-987CA8F30AD3}" type="sibTrans" cxnId="{7D7E9739-43DE-4576-8B6E-1F420ACF4C9A}">
      <dgm:prSet/>
      <dgm:spPr/>
      <dgm:t>
        <a:bodyPr/>
        <a:lstStyle/>
        <a:p>
          <a:endParaRPr lang="en-US"/>
        </a:p>
      </dgm:t>
    </dgm:pt>
    <dgm:pt modelId="{8630290E-EEC8-4419-B96E-E63B92605C36}">
      <dgm:prSet/>
      <dgm:spPr/>
      <dgm:t>
        <a:bodyPr/>
        <a:lstStyle/>
        <a:p>
          <a:r>
            <a:rPr lang="en-US"/>
            <a:t>Managed Care Organizations</a:t>
          </a:r>
        </a:p>
      </dgm:t>
    </dgm:pt>
    <dgm:pt modelId="{71A87C30-A5FB-4856-9FCA-F0C4BE24DBF0}" type="parTrans" cxnId="{0506AAE6-C38A-4E6D-9C07-CDAA44146883}">
      <dgm:prSet/>
      <dgm:spPr/>
      <dgm:t>
        <a:bodyPr/>
        <a:lstStyle/>
        <a:p>
          <a:endParaRPr lang="en-US"/>
        </a:p>
      </dgm:t>
    </dgm:pt>
    <dgm:pt modelId="{987DB43F-2812-40ED-9897-AEC5603505F8}" type="sibTrans" cxnId="{0506AAE6-C38A-4E6D-9C07-CDAA44146883}">
      <dgm:prSet/>
      <dgm:spPr/>
      <dgm:t>
        <a:bodyPr/>
        <a:lstStyle/>
        <a:p>
          <a:endParaRPr lang="en-US"/>
        </a:p>
      </dgm:t>
    </dgm:pt>
    <dgm:pt modelId="{4BDC6A44-890F-427C-BA90-186EAA701F83}">
      <dgm:prSet/>
      <dgm:spPr/>
      <dgm:t>
        <a:bodyPr/>
        <a:lstStyle/>
        <a:p>
          <a:r>
            <a:rPr lang="en-US" dirty="0"/>
            <a:t>Behavioral Health </a:t>
          </a:r>
        </a:p>
      </dgm:t>
    </dgm:pt>
    <dgm:pt modelId="{01BF9FB8-09FD-4CF8-ADB2-35AC12C57815}" type="sibTrans" cxnId="{9A9FAFF4-3456-4BFE-A8C7-DE961BCDDE62}">
      <dgm:prSet/>
      <dgm:spPr/>
      <dgm:t>
        <a:bodyPr/>
        <a:lstStyle/>
        <a:p>
          <a:endParaRPr lang="en-US"/>
        </a:p>
      </dgm:t>
    </dgm:pt>
    <dgm:pt modelId="{ED6D3C89-24F4-4ACA-937B-ED53C1FCACD1}" type="parTrans" cxnId="{9A9FAFF4-3456-4BFE-A8C7-DE961BCDDE62}">
      <dgm:prSet/>
      <dgm:spPr/>
      <dgm:t>
        <a:bodyPr/>
        <a:lstStyle/>
        <a:p>
          <a:endParaRPr lang="en-US"/>
        </a:p>
      </dgm:t>
    </dgm:pt>
    <dgm:pt modelId="{8447AB7A-87D4-4CB8-B262-E6622FC9A733}">
      <dgm:prSet/>
      <dgm:spPr/>
      <dgm:t>
        <a:bodyPr/>
        <a:lstStyle/>
        <a:p>
          <a:r>
            <a:rPr lang="en-US" dirty="0"/>
            <a:t>State Partners </a:t>
          </a:r>
        </a:p>
      </dgm:t>
    </dgm:pt>
    <dgm:pt modelId="{DF90BD05-D008-4AEA-8D07-DEE3EBC34BFD}" type="sibTrans" cxnId="{7F430CE7-84C6-4840-8FF5-F805A82F379A}">
      <dgm:prSet/>
      <dgm:spPr/>
      <dgm:t>
        <a:bodyPr/>
        <a:lstStyle/>
        <a:p>
          <a:endParaRPr lang="en-US"/>
        </a:p>
      </dgm:t>
    </dgm:pt>
    <dgm:pt modelId="{7EADD5B9-624E-4E83-8BCA-DA1301BAB894}" type="parTrans" cxnId="{7F430CE7-84C6-4840-8FF5-F805A82F379A}">
      <dgm:prSet/>
      <dgm:spPr/>
      <dgm:t>
        <a:bodyPr/>
        <a:lstStyle/>
        <a:p>
          <a:endParaRPr lang="en-US"/>
        </a:p>
      </dgm:t>
    </dgm:pt>
    <dgm:pt modelId="{D886E8F3-775B-4897-BE3C-DD22509CD972}" type="pres">
      <dgm:prSet presAssocID="{869F64F4-3467-4747-B1B2-7D2A4D07119A}" presName="diagram" presStyleCnt="0">
        <dgm:presLayoutVars>
          <dgm:dir/>
          <dgm:resizeHandles val="exact"/>
        </dgm:presLayoutVars>
      </dgm:prSet>
      <dgm:spPr/>
    </dgm:pt>
    <dgm:pt modelId="{CFB247A2-16E0-4180-A219-6FD98BB2A7BC}" type="pres">
      <dgm:prSet presAssocID="{D6B2A6B4-4DCD-497B-B50C-B879FAE0DB9E}" presName="node" presStyleLbl="node1" presStyleIdx="0" presStyleCnt="12">
        <dgm:presLayoutVars>
          <dgm:bulletEnabled val="1"/>
        </dgm:presLayoutVars>
      </dgm:prSet>
      <dgm:spPr/>
    </dgm:pt>
    <dgm:pt modelId="{93D9DDDE-443E-46A3-A582-D96073FAEA1B}" type="pres">
      <dgm:prSet presAssocID="{36049D7A-3525-4543-85AE-668091243FBD}" presName="sibTrans" presStyleCnt="0"/>
      <dgm:spPr/>
    </dgm:pt>
    <dgm:pt modelId="{B7E252E8-E8BE-4E32-88AC-C6E632BADE54}" type="pres">
      <dgm:prSet presAssocID="{32C6F334-9625-4DE9-B945-96C0560CE557}" presName="node" presStyleLbl="node1" presStyleIdx="1" presStyleCnt="12">
        <dgm:presLayoutVars>
          <dgm:bulletEnabled val="1"/>
        </dgm:presLayoutVars>
      </dgm:prSet>
      <dgm:spPr/>
    </dgm:pt>
    <dgm:pt modelId="{025800D8-6308-4013-AE9F-787E7377CE21}" type="pres">
      <dgm:prSet presAssocID="{F45965A0-344D-493D-922A-1A2F2166B55A}" presName="sibTrans" presStyleCnt="0"/>
      <dgm:spPr/>
    </dgm:pt>
    <dgm:pt modelId="{21EB28C8-4D3F-4D05-AB50-20A32FEFA333}" type="pres">
      <dgm:prSet presAssocID="{80CBDFB0-7747-422E-B403-A1884A76CB0A}" presName="node" presStyleLbl="node1" presStyleIdx="2" presStyleCnt="12">
        <dgm:presLayoutVars>
          <dgm:bulletEnabled val="1"/>
        </dgm:presLayoutVars>
      </dgm:prSet>
      <dgm:spPr/>
    </dgm:pt>
    <dgm:pt modelId="{A144B0D2-85FB-492D-8EF8-E5A2B30F61F7}" type="pres">
      <dgm:prSet presAssocID="{BE2706F5-476C-4A24-96C7-F58A378E9041}" presName="sibTrans" presStyleCnt="0"/>
      <dgm:spPr/>
    </dgm:pt>
    <dgm:pt modelId="{B5EC3E49-12DA-41F1-A368-76DDE45C4117}" type="pres">
      <dgm:prSet presAssocID="{EAB3086B-0A35-4E5D-B193-28B853027CDC}" presName="node" presStyleLbl="node1" presStyleIdx="3" presStyleCnt="12">
        <dgm:presLayoutVars>
          <dgm:bulletEnabled val="1"/>
        </dgm:presLayoutVars>
      </dgm:prSet>
      <dgm:spPr/>
    </dgm:pt>
    <dgm:pt modelId="{1A9949B5-E824-4DA5-854F-9E38704D8F79}" type="pres">
      <dgm:prSet presAssocID="{843F339B-9E5C-4860-8962-305AF906FF88}" presName="sibTrans" presStyleCnt="0"/>
      <dgm:spPr/>
    </dgm:pt>
    <dgm:pt modelId="{155539D6-045E-411A-8EFD-8F30479DF3DE}" type="pres">
      <dgm:prSet presAssocID="{8447AB7A-87D4-4CB8-B262-E6622FC9A733}" presName="node" presStyleLbl="node1" presStyleIdx="4" presStyleCnt="12">
        <dgm:presLayoutVars>
          <dgm:bulletEnabled val="1"/>
        </dgm:presLayoutVars>
      </dgm:prSet>
      <dgm:spPr/>
    </dgm:pt>
    <dgm:pt modelId="{87B7CDD3-C357-49AB-AFD8-ED6089934462}" type="pres">
      <dgm:prSet presAssocID="{DF90BD05-D008-4AEA-8D07-DEE3EBC34BFD}" presName="sibTrans" presStyleCnt="0"/>
      <dgm:spPr/>
    </dgm:pt>
    <dgm:pt modelId="{DEAFCBB1-A786-4D6E-93F0-FDC79B0238A7}" type="pres">
      <dgm:prSet presAssocID="{4BDC6A44-890F-427C-BA90-186EAA701F83}" presName="node" presStyleLbl="node1" presStyleIdx="5" presStyleCnt="12">
        <dgm:presLayoutVars>
          <dgm:bulletEnabled val="1"/>
        </dgm:presLayoutVars>
      </dgm:prSet>
      <dgm:spPr/>
    </dgm:pt>
    <dgm:pt modelId="{A6B44BB0-017C-41CF-B1E6-A5CF02A37663}" type="pres">
      <dgm:prSet presAssocID="{01BF9FB8-09FD-4CF8-ADB2-35AC12C57815}" presName="sibTrans" presStyleCnt="0"/>
      <dgm:spPr/>
    </dgm:pt>
    <dgm:pt modelId="{96CF583B-2483-4057-9A14-8A141677B9DA}" type="pres">
      <dgm:prSet presAssocID="{BDB453FF-19CE-4D49-A865-6C134F9B6EDF}" presName="node" presStyleLbl="node1" presStyleIdx="6" presStyleCnt="12">
        <dgm:presLayoutVars>
          <dgm:bulletEnabled val="1"/>
        </dgm:presLayoutVars>
      </dgm:prSet>
      <dgm:spPr/>
    </dgm:pt>
    <dgm:pt modelId="{7B66890E-D4D4-44A7-88FC-33EEA1D20B2A}" type="pres">
      <dgm:prSet presAssocID="{F8302EB0-5825-4B0D-B362-16DD3F029631}" presName="sibTrans" presStyleCnt="0"/>
      <dgm:spPr/>
    </dgm:pt>
    <dgm:pt modelId="{5A0E43F8-F968-43B5-BF53-2BAAEF2766AF}" type="pres">
      <dgm:prSet presAssocID="{7C3E0FB7-F610-49FF-9D7D-E51CB786C3F6}" presName="node" presStyleLbl="node1" presStyleIdx="7" presStyleCnt="12">
        <dgm:presLayoutVars>
          <dgm:bulletEnabled val="1"/>
        </dgm:presLayoutVars>
      </dgm:prSet>
      <dgm:spPr/>
    </dgm:pt>
    <dgm:pt modelId="{7E26612F-CD9B-4E45-9697-942538850408}" type="pres">
      <dgm:prSet presAssocID="{C50E9367-376B-4982-98E7-B552A3AD87F0}" presName="sibTrans" presStyleCnt="0"/>
      <dgm:spPr/>
    </dgm:pt>
    <dgm:pt modelId="{70F80A76-57BE-47E0-8667-48207A646AF6}" type="pres">
      <dgm:prSet presAssocID="{9C3AFA36-B41A-4F80-AEC7-D38938349C46}" presName="node" presStyleLbl="node1" presStyleIdx="8" presStyleCnt="12">
        <dgm:presLayoutVars>
          <dgm:bulletEnabled val="1"/>
        </dgm:presLayoutVars>
      </dgm:prSet>
      <dgm:spPr/>
    </dgm:pt>
    <dgm:pt modelId="{E4E0FFE9-E919-4EFE-983F-701243BFA9B0}" type="pres">
      <dgm:prSet presAssocID="{CE645CBF-BED9-4462-8790-AACC103BE85A}" presName="sibTrans" presStyleCnt="0"/>
      <dgm:spPr/>
    </dgm:pt>
    <dgm:pt modelId="{DF154BC3-535A-471B-BF60-65FF3B9D39DF}" type="pres">
      <dgm:prSet presAssocID="{5729DD65-CAB5-4FD9-99F2-4EE12CAA79F3}" presName="node" presStyleLbl="node1" presStyleIdx="9" presStyleCnt="12">
        <dgm:presLayoutVars>
          <dgm:bulletEnabled val="1"/>
        </dgm:presLayoutVars>
      </dgm:prSet>
      <dgm:spPr/>
    </dgm:pt>
    <dgm:pt modelId="{C7102DA3-0159-45F0-80D6-D93F5A2B7869}" type="pres">
      <dgm:prSet presAssocID="{2A3309EA-6709-4266-A588-8324077A5F1D}" presName="sibTrans" presStyleCnt="0"/>
      <dgm:spPr/>
    </dgm:pt>
    <dgm:pt modelId="{0D4A8BE8-2730-4D22-9969-16EB0F9AEF0D}" type="pres">
      <dgm:prSet presAssocID="{45B435AD-36F0-459C-822F-95A5E5501624}" presName="node" presStyleLbl="node1" presStyleIdx="10" presStyleCnt="12">
        <dgm:presLayoutVars>
          <dgm:bulletEnabled val="1"/>
        </dgm:presLayoutVars>
      </dgm:prSet>
      <dgm:spPr/>
    </dgm:pt>
    <dgm:pt modelId="{B10270E1-9CE5-4F1D-B7B4-A49B95F7ED0B}" type="pres">
      <dgm:prSet presAssocID="{00279A9F-051D-4FDE-9C85-987CA8F30AD3}" presName="sibTrans" presStyleCnt="0"/>
      <dgm:spPr/>
    </dgm:pt>
    <dgm:pt modelId="{226E05D7-CB5D-42F7-BEEF-216A47CD68E6}" type="pres">
      <dgm:prSet presAssocID="{8630290E-EEC8-4419-B96E-E63B92605C3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B005A02-7153-4E49-BD00-06C3727A3B8D}" type="presOf" srcId="{5729DD65-CAB5-4FD9-99F2-4EE12CAA79F3}" destId="{DF154BC3-535A-471B-BF60-65FF3B9D39DF}" srcOrd="0" destOrd="0" presId="urn:microsoft.com/office/officeart/2005/8/layout/default"/>
    <dgm:cxn modelId="{A3A1EC16-C984-4E26-B3E4-B99134F74FE3}" type="presOf" srcId="{32C6F334-9625-4DE9-B945-96C0560CE557}" destId="{B7E252E8-E8BE-4E32-88AC-C6E632BADE54}" srcOrd="0" destOrd="0" presId="urn:microsoft.com/office/officeart/2005/8/layout/default"/>
    <dgm:cxn modelId="{7EC95125-01E0-4F4E-BDBF-AD14BF10CEB9}" srcId="{869F64F4-3467-4747-B1B2-7D2A4D07119A}" destId="{7C3E0FB7-F610-49FF-9D7D-E51CB786C3F6}" srcOrd="7" destOrd="0" parTransId="{A24A679A-AB62-46FA-B786-B666611D547B}" sibTransId="{C50E9367-376B-4982-98E7-B552A3AD87F0}"/>
    <dgm:cxn modelId="{F1B9D32C-0CE5-4C93-84FA-7484A903C2A9}" srcId="{869F64F4-3467-4747-B1B2-7D2A4D07119A}" destId="{EAB3086B-0A35-4E5D-B193-28B853027CDC}" srcOrd="3" destOrd="0" parTransId="{D2ED621C-A8CC-4572-8896-9614F9DEF63A}" sibTransId="{843F339B-9E5C-4860-8962-305AF906FF88}"/>
    <dgm:cxn modelId="{D38E9A2F-239C-41F7-BDDC-8AE522917CB2}" type="presOf" srcId="{8447AB7A-87D4-4CB8-B262-E6622FC9A733}" destId="{155539D6-045E-411A-8EFD-8F30479DF3DE}" srcOrd="0" destOrd="0" presId="urn:microsoft.com/office/officeart/2005/8/layout/default"/>
    <dgm:cxn modelId="{7D7E9739-43DE-4576-8B6E-1F420ACF4C9A}" srcId="{869F64F4-3467-4747-B1B2-7D2A4D07119A}" destId="{45B435AD-36F0-459C-822F-95A5E5501624}" srcOrd="10" destOrd="0" parTransId="{2E585F79-935F-45FF-8728-9532E2156762}" sibTransId="{00279A9F-051D-4FDE-9C85-987CA8F30AD3}"/>
    <dgm:cxn modelId="{01E61D3A-EF8C-42F1-8E74-9C3F1ABEF953}" type="presOf" srcId="{45B435AD-36F0-459C-822F-95A5E5501624}" destId="{0D4A8BE8-2730-4D22-9969-16EB0F9AEF0D}" srcOrd="0" destOrd="0" presId="urn:microsoft.com/office/officeart/2005/8/layout/default"/>
    <dgm:cxn modelId="{FE0D4440-84CF-4F72-9521-81AACC93D7DA}" type="presOf" srcId="{869F64F4-3467-4747-B1B2-7D2A4D07119A}" destId="{D886E8F3-775B-4897-BE3C-DD22509CD972}" srcOrd="0" destOrd="0" presId="urn:microsoft.com/office/officeart/2005/8/layout/default"/>
    <dgm:cxn modelId="{15658662-0776-424F-BDAC-D8381D9684E9}" srcId="{869F64F4-3467-4747-B1B2-7D2A4D07119A}" destId="{80CBDFB0-7747-422E-B403-A1884A76CB0A}" srcOrd="2" destOrd="0" parTransId="{5CE9DFC8-7613-4A55-907D-ABF7359E5694}" sibTransId="{BE2706F5-476C-4A24-96C7-F58A378E9041}"/>
    <dgm:cxn modelId="{C164D448-A4A9-47B2-AACC-9B13F81D2848}" srcId="{869F64F4-3467-4747-B1B2-7D2A4D07119A}" destId="{5729DD65-CAB5-4FD9-99F2-4EE12CAA79F3}" srcOrd="9" destOrd="0" parTransId="{D024707E-6783-4412-9D89-BAB240E2F753}" sibTransId="{2A3309EA-6709-4266-A588-8324077A5F1D}"/>
    <dgm:cxn modelId="{DFFF1B50-9CD0-47C7-B209-8100BC1534B0}" type="presOf" srcId="{8630290E-EEC8-4419-B96E-E63B92605C36}" destId="{226E05D7-CB5D-42F7-BEEF-216A47CD68E6}" srcOrd="0" destOrd="0" presId="urn:microsoft.com/office/officeart/2005/8/layout/default"/>
    <dgm:cxn modelId="{48500554-9437-4237-97D8-C1E89EB9CB82}" srcId="{869F64F4-3467-4747-B1B2-7D2A4D07119A}" destId="{BDB453FF-19CE-4D49-A865-6C134F9B6EDF}" srcOrd="6" destOrd="0" parTransId="{171FE483-C38D-47CE-8E39-92F2A123500E}" sibTransId="{F8302EB0-5825-4B0D-B362-16DD3F029631}"/>
    <dgm:cxn modelId="{5FC5B676-F1AF-46E0-85A7-4EED518C32D2}" type="presOf" srcId="{80CBDFB0-7747-422E-B403-A1884A76CB0A}" destId="{21EB28C8-4D3F-4D05-AB50-20A32FEFA333}" srcOrd="0" destOrd="0" presId="urn:microsoft.com/office/officeart/2005/8/layout/default"/>
    <dgm:cxn modelId="{1286E6A3-DC28-43C2-802C-B7EAC96936ED}" type="presOf" srcId="{9C3AFA36-B41A-4F80-AEC7-D38938349C46}" destId="{70F80A76-57BE-47E0-8667-48207A646AF6}" srcOrd="0" destOrd="0" presId="urn:microsoft.com/office/officeart/2005/8/layout/default"/>
    <dgm:cxn modelId="{B4F24BA5-D743-449E-9FA9-FB0614F2E278}" type="presOf" srcId="{BDB453FF-19CE-4D49-A865-6C134F9B6EDF}" destId="{96CF583B-2483-4057-9A14-8A141677B9DA}" srcOrd="0" destOrd="0" presId="urn:microsoft.com/office/officeart/2005/8/layout/default"/>
    <dgm:cxn modelId="{64C458AD-699C-4186-96F7-72B25533331C}" srcId="{869F64F4-3467-4747-B1B2-7D2A4D07119A}" destId="{D6B2A6B4-4DCD-497B-B50C-B879FAE0DB9E}" srcOrd="0" destOrd="0" parTransId="{859ABD9F-99B1-46C1-BA57-B45194840C8F}" sibTransId="{36049D7A-3525-4543-85AE-668091243FBD}"/>
    <dgm:cxn modelId="{55CF05C0-D336-4945-940A-2B958511A05E}" srcId="{869F64F4-3467-4747-B1B2-7D2A4D07119A}" destId="{9C3AFA36-B41A-4F80-AEC7-D38938349C46}" srcOrd="8" destOrd="0" parTransId="{2985782B-44E2-4AE7-B942-92253EE238B8}" sibTransId="{CE645CBF-BED9-4462-8790-AACC103BE85A}"/>
    <dgm:cxn modelId="{6226F6C2-B6BD-4D40-A5D6-041BDC4F78F9}" type="presOf" srcId="{4BDC6A44-890F-427C-BA90-186EAA701F83}" destId="{DEAFCBB1-A786-4D6E-93F0-FDC79B0238A7}" srcOrd="0" destOrd="0" presId="urn:microsoft.com/office/officeart/2005/8/layout/default"/>
    <dgm:cxn modelId="{D46300CD-E186-4DDC-8B30-909FCC7E91AD}" srcId="{869F64F4-3467-4747-B1B2-7D2A4D07119A}" destId="{32C6F334-9625-4DE9-B945-96C0560CE557}" srcOrd="1" destOrd="0" parTransId="{C1C5A8B3-4614-436A-B0D2-71009372F57A}" sibTransId="{F45965A0-344D-493D-922A-1A2F2166B55A}"/>
    <dgm:cxn modelId="{0506AAE6-C38A-4E6D-9C07-CDAA44146883}" srcId="{869F64F4-3467-4747-B1B2-7D2A4D07119A}" destId="{8630290E-EEC8-4419-B96E-E63B92605C36}" srcOrd="11" destOrd="0" parTransId="{71A87C30-A5FB-4856-9FCA-F0C4BE24DBF0}" sibTransId="{987DB43F-2812-40ED-9897-AEC5603505F8}"/>
    <dgm:cxn modelId="{7F430CE7-84C6-4840-8FF5-F805A82F379A}" srcId="{869F64F4-3467-4747-B1B2-7D2A4D07119A}" destId="{8447AB7A-87D4-4CB8-B262-E6622FC9A733}" srcOrd="4" destOrd="0" parTransId="{7EADD5B9-624E-4E83-8BCA-DA1301BAB894}" sibTransId="{DF90BD05-D008-4AEA-8D07-DEE3EBC34BFD}"/>
    <dgm:cxn modelId="{C1F738E7-B102-4FC7-ACF4-3C39928999BC}" type="presOf" srcId="{D6B2A6B4-4DCD-497B-B50C-B879FAE0DB9E}" destId="{CFB247A2-16E0-4180-A219-6FD98BB2A7BC}" srcOrd="0" destOrd="0" presId="urn:microsoft.com/office/officeart/2005/8/layout/default"/>
    <dgm:cxn modelId="{11ECE3ED-38F5-414F-BA23-2223DBABD9A9}" type="presOf" srcId="{EAB3086B-0A35-4E5D-B193-28B853027CDC}" destId="{B5EC3E49-12DA-41F1-A368-76DDE45C4117}" srcOrd="0" destOrd="0" presId="urn:microsoft.com/office/officeart/2005/8/layout/default"/>
    <dgm:cxn modelId="{9A9FAFF4-3456-4BFE-A8C7-DE961BCDDE62}" srcId="{869F64F4-3467-4747-B1B2-7D2A4D07119A}" destId="{4BDC6A44-890F-427C-BA90-186EAA701F83}" srcOrd="5" destOrd="0" parTransId="{ED6D3C89-24F4-4ACA-937B-ED53C1FCACD1}" sibTransId="{01BF9FB8-09FD-4CF8-ADB2-35AC12C57815}"/>
    <dgm:cxn modelId="{CE1588F8-F21F-4BA5-847C-526FC229B5CB}" type="presOf" srcId="{7C3E0FB7-F610-49FF-9D7D-E51CB786C3F6}" destId="{5A0E43F8-F968-43B5-BF53-2BAAEF2766AF}" srcOrd="0" destOrd="0" presId="urn:microsoft.com/office/officeart/2005/8/layout/default"/>
    <dgm:cxn modelId="{E74164FF-892E-4750-899E-460296969EB8}" type="presParOf" srcId="{D886E8F3-775B-4897-BE3C-DD22509CD972}" destId="{CFB247A2-16E0-4180-A219-6FD98BB2A7BC}" srcOrd="0" destOrd="0" presId="urn:microsoft.com/office/officeart/2005/8/layout/default"/>
    <dgm:cxn modelId="{2162EFB7-87C9-4617-8B01-04D6DFBDA86E}" type="presParOf" srcId="{D886E8F3-775B-4897-BE3C-DD22509CD972}" destId="{93D9DDDE-443E-46A3-A582-D96073FAEA1B}" srcOrd="1" destOrd="0" presId="urn:microsoft.com/office/officeart/2005/8/layout/default"/>
    <dgm:cxn modelId="{A32697C0-C36D-469C-B7C8-1E4CDDEC6DFE}" type="presParOf" srcId="{D886E8F3-775B-4897-BE3C-DD22509CD972}" destId="{B7E252E8-E8BE-4E32-88AC-C6E632BADE54}" srcOrd="2" destOrd="0" presId="urn:microsoft.com/office/officeart/2005/8/layout/default"/>
    <dgm:cxn modelId="{A1591FB1-15BE-4EE6-9052-1D5F7E4974AA}" type="presParOf" srcId="{D886E8F3-775B-4897-BE3C-DD22509CD972}" destId="{025800D8-6308-4013-AE9F-787E7377CE21}" srcOrd="3" destOrd="0" presId="urn:microsoft.com/office/officeart/2005/8/layout/default"/>
    <dgm:cxn modelId="{A02F68A6-4E0A-438A-9AAF-5D874D918691}" type="presParOf" srcId="{D886E8F3-775B-4897-BE3C-DD22509CD972}" destId="{21EB28C8-4D3F-4D05-AB50-20A32FEFA333}" srcOrd="4" destOrd="0" presId="urn:microsoft.com/office/officeart/2005/8/layout/default"/>
    <dgm:cxn modelId="{5E842CF3-2CB3-4A0C-B32E-E6D83059DAA9}" type="presParOf" srcId="{D886E8F3-775B-4897-BE3C-DD22509CD972}" destId="{A144B0D2-85FB-492D-8EF8-E5A2B30F61F7}" srcOrd="5" destOrd="0" presId="urn:microsoft.com/office/officeart/2005/8/layout/default"/>
    <dgm:cxn modelId="{E5B7CA81-502C-42E3-B648-870737058411}" type="presParOf" srcId="{D886E8F3-775B-4897-BE3C-DD22509CD972}" destId="{B5EC3E49-12DA-41F1-A368-76DDE45C4117}" srcOrd="6" destOrd="0" presId="urn:microsoft.com/office/officeart/2005/8/layout/default"/>
    <dgm:cxn modelId="{D46A70A4-6EA4-437E-A5DA-D1173BBA66BD}" type="presParOf" srcId="{D886E8F3-775B-4897-BE3C-DD22509CD972}" destId="{1A9949B5-E824-4DA5-854F-9E38704D8F79}" srcOrd="7" destOrd="0" presId="urn:microsoft.com/office/officeart/2005/8/layout/default"/>
    <dgm:cxn modelId="{47C57751-6B71-4C3B-B085-D131710DD2BA}" type="presParOf" srcId="{D886E8F3-775B-4897-BE3C-DD22509CD972}" destId="{155539D6-045E-411A-8EFD-8F30479DF3DE}" srcOrd="8" destOrd="0" presId="urn:microsoft.com/office/officeart/2005/8/layout/default"/>
    <dgm:cxn modelId="{C4895278-61D8-4CB7-84BD-02B9C039773F}" type="presParOf" srcId="{D886E8F3-775B-4897-BE3C-DD22509CD972}" destId="{87B7CDD3-C357-49AB-AFD8-ED6089934462}" srcOrd="9" destOrd="0" presId="urn:microsoft.com/office/officeart/2005/8/layout/default"/>
    <dgm:cxn modelId="{AD0D8240-4CD3-4777-86F9-209618597CF0}" type="presParOf" srcId="{D886E8F3-775B-4897-BE3C-DD22509CD972}" destId="{DEAFCBB1-A786-4D6E-93F0-FDC79B0238A7}" srcOrd="10" destOrd="0" presId="urn:microsoft.com/office/officeart/2005/8/layout/default"/>
    <dgm:cxn modelId="{A3165091-24DD-4104-88EF-10364C1F0469}" type="presParOf" srcId="{D886E8F3-775B-4897-BE3C-DD22509CD972}" destId="{A6B44BB0-017C-41CF-B1E6-A5CF02A37663}" srcOrd="11" destOrd="0" presId="urn:microsoft.com/office/officeart/2005/8/layout/default"/>
    <dgm:cxn modelId="{F20620DE-A318-41A5-9A75-A57304D3BB2B}" type="presParOf" srcId="{D886E8F3-775B-4897-BE3C-DD22509CD972}" destId="{96CF583B-2483-4057-9A14-8A141677B9DA}" srcOrd="12" destOrd="0" presId="urn:microsoft.com/office/officeart/2005/8/layout/default"/>
    <dgm:cxn modelId="{C109A503-67CC-4192-85DB-D6E9F094398E}" type="presParOf" srcId="{D886E8F3-775B-4897-BE3C-DD22509CD972}" destId="{7B66890E-D4D4-44A7-88FC-33EEA1D20B2A}" srcOrd="13" destOrd="0" presId="urn:microsoft.com/office/officeart/2005/8/layout/default"/>
    <dgm:cxn modelId="{4EFFC675-A836-4F13-B60D-B3559D58FA68}" type="presParOf" srcId="{D886E8F3-775B-4897-BE3C-DD22509CD972}" destId="{5A0E43F8-F968-43B5-BF53-2BAAEF2766AF}" srcOrd="14" destOrd="0" presId="urn:microsoft.com/office/officeart/2005/8/layout/default"/>
    <dgm:cxn modelId="{DA28DAB9-641A-4122-A934-1BB56358553E}" type="presParOf" srcId="{D886E8F3-775B-4897-BE3C-DD22509CD972}" destId="{7E26612F-CD9B-4E45-9697-942538850408}" srcOrd="15" destOrd="0" presId="urn:microsoft.com/office/officeart/2005/8/layout/default"/>
    <dgm:cxn modelId="{446E1602-A486-4C1C-AEC5-53266E1595FA}" type="presParOf" srcId="{D886E8F3-775B-4897-BE3C-DD22509CD972}" destId="{70F80A76-57BE-47E0-8667-48207A646AF6}" srcOrd="16" destOrd="0" presId="urn:microsoft.com/office/officeart/2005/8/layout/default"/>
    <dgm:cxn modelId="{1D144C61-1C31-4509-B4AF-ADB8C0B5962F}" type="presParOf" srcId="{D886E8F3-775B-4897-BE3C-DD22509CD972}" destId="{E4E0FFE9-E919-4EFE-983F-701243BFA9B0}" srcOrd="17" destOrd="0" presId="urn:microsoft.com/office/officeart/2005/8/layout/default"/>
    <dgm:cxn modelId="{F49AAFB8-E931-410E-AB74-8FF52068A6DE}" type="presParOf" srcId="{D886E8F3-775B-4897-BE3C-DD22509CD972}" destId="{DF154BC3-535A-471B-BF60-65FF3B9D39DF}" srcOrd="18" destOrd="0" presId="urn:microsoft.com/office/officeart/2005/8/layout/default"/>
    <dgm:cxn modelId="{B83A4522-4941-4C7F-AFEF-A96FCD693459}" type="presParOf" srcId="{D886E8F3-775B-4897-BE3C-DD22509CD972}" destId="{C7102DA3-0159-45F0-80D6-D93F5A2B7869}" srcOrd="19" destOrd="0" presId="urn:microsoft.com/office/officeart/2005/8/layout/default"/>
    <dgm:cxn modelId="{BB182F9B-57EC-435D-A366-047A94539092}" type="presParOf" srcId="{D886E8F3-775B-4897-BE3C-DD22509CD972}" destId="{0D4A8BE8-2730-4D22-9969-16EB0F9AEF0D}" srcOrd="20" destOrd="0" presId="urn:microsoft.com/office/officeart/2005/8/layout/default"/>
    <dgm:cxn modelId="{C29F604B-0E8A-4D83-B267-E6C91BA474B1}" type="presParOf" srcId="{D886E8F3-775B-4897-BE3C-DD22509CD972}" destId="{B10270E1-9CE5-4F1D-B7B4-A49B95F7ED0B}" srcOrd="21" destOrd="0" presId="urn:microsoft.com/office/officeart/2005/8/layout/default"/>
    <dgm:cxn modelId="{83C7CB32-B3F3-4FA5-B985-5D13043DD9DB}" type="presParOf" srcId="{D886E8F3-775B-4897-BE3C-DD22509CD972}" destId="{226E05D7-CB5D-42F7-BEEF-216A47CD68E6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7599A1-D445-4624-9DF4-E82CFEF0E2D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148EA0-7E8A-4E23-A0A6-F55B58BC62B3}">
      <dgm:prSet/>
      <dgm:spPr/>
      <dgm:t>
        <a:bodyPr/>
        <a:lstStyle/>
        <a:p>
          <a:r>
            <a:rPr lang="en-US"/>
            <a:t>Families are experts in their own lives </a:t>
          </a:r>
        </a:p>
      </dgm:t>
    </dgm:pt>
    <dgm:pt modelId="{6A7FBC37-5CE7-49CF-9C6F-E3C343FB89E8}" type="parTrans" cxnId="{A6583F02-3E21-4B11-917E-DA3B973D086E}">
      <dgm:prSet/>
      <dgm:spPr/>
      <dgm:t>
        <a:bodyPr/>
        <a:lstStyle/>
        <a:p>
          <a:endParaRPr lang="en-US"/>
        </a:p>
      </dgm:t>
    </dgm:pt>
    <dgm:pt modelId="{03BC6C69-6C93-44A5-9BA4-0DA9225AE5B3}" type="sibTrans" cxnId="{A6583F02-3E21-4B11-917E-DA3B973D086E}">
      <dgm:prSet/>
      <dgm:spPr/>
      <dgm:t>
        <a:bodyPr/>
        <a:lstStyle/>
        <a:p>
          <a:endParaRPr lang="en-US"/>
        </a:p>
      </dgm:t>
    </dgm:pt>
    <dgm:pt modelId="{FC6C2DFB-80E5-4BAF-B07C-29805370303C}">
      <dgm:prSet/>
      <dgm:spPr/>
      <dgm:t>
        <a:bodyPr/>
        <a:lstStyle/>
        <a:p>
          <a:r>
            <a:rPr lang="en-US"/>
            <a:t>Nothing about me, without me </a:t>
          </a:r>
        </a:p>
      </dgm:t>
    </dgm:pt>
    <dgm:pt modelId="{25678C9B-3A31-4515-9E92-AF2824E5D890}" type="parTrans" cxnId="{ACAD59CF-A167-40BC-B44D-3F009D8FF38A}">
      <dgm:prSet/>
      <dgm:spPr/>
      <dgm:t>
        <a:bodyPr/>
        <a:lstStyle/>
        <a:p>
          <a:endParaRPr lang="en-US"/>
        </a:p>
      </dgm:t>
    </dgm:pt>
    <dgm:pt modelId="{0FEAF317-F094-44A5-911F-ABD797F1277A}" type="sibTrans" cxnId="{ACAD59CF-A167-40BC-B44D-3F009D8FF38A}">
      <dgm:prSet/>
      <dgm:spPr/>
      <dgm:t>
        <a:bodyPr/>
        <a:lstStyle/>
        <a:p>
          <a:endParaRPr lang="en-US"/>
        </a:p>
      </dgm:t>
    </dgm:pt>
    <dgm:pt modelId="{3C2E1F08-07E1-4A7F-BDCC-037182E50144}">
      <dgm:prSet/>
      <dgm:spPr/>
      <dgm:t>
        <a:bodyPr/>
        <a:lstStyle/>
        <a:p>
          <a:r>
            <a:rPr lang="en-US"/>
            <a:t>Children  and Youth do best in - and deserve - safe, permanent families </a:t>
          </a:r>
        </a:p>
      </dgm:t>
    </dgm:pt>
    <dgm:pt modelId="{8C196BD0-41D7-4ED3-8DEF-E4707A3D738F}" type="parTrans" cxnId="{EA7A0E35-B21C-4B06-B41B-773600A87448}">
      <dgm:prSet/>
      <dgm:spPr/>
      <dgm:t>
        <a:bodyPr/>
        <a:lstStyle/>
        <a:p>
          <a:endParaRPr lang="en-US"/>
        </a:p>
      </dgm:t>
    </dgm:pt>
    <dgm:pt modelId="{8D74BA2E-DA3B-46E4-97AC-FAEF26A5C09F}" type="sibTrans" cxnId="{EA7A0E35-B21C-4B06-B41B-773600A87448}">
      <dgm:prSet/>
      <dgm:spPr/>
      <dgm:t>
        <a:bodyPr/>
        <a:lstStyle/>
        <a:p>
          <a:endParaRPr lang="en-US"/>
        </a:p>
      </dgm:t>
    </dgm:pt>
    <dgm:pt modelId="{6C427E9E-BAA9-4604-B333-7AFDBA90F67E}">
      <dgm:prSet/>
      <dgm:spPr/>
      <dgm:t>
        <a:bodyPr/>
        <a:lstStyle/>
        <a:p>
          <a:r>
            <a:rPr lang="en-US"/>
            <a:t>Where are the resources</a:t>
          </a:r>
        </a:p>
      </dgm:t>
    </dgm:pt>
    <dgm:pt modelId="{B6A840BB-E9BC-4B15-A035-90C125C7C426}" type="parTrans" cxnId="{25F25ED6-AFD7-4709-B122-BB7DAEDDD585}">
      <dgm:prSet/>
      <dgm:spPr/>
      <dgm:t>
        <a:bodyPr/>
        <a:lstStyle/>
        <a:p>
          <a:endParaRPr lang="en-US"/>
        </a:p>
      </dgm:t>
    </dgm:pt>
    <dgm:pt modelId="{3E2F4773-C133-4A71-A47E-F06D471B1B53}" type="sibTrans" cxnId="{25F25ED6-AFD7-4709-B122-BB7DAEDDD585}">
      <dgm:prSet/>
      <dgm:spPr/>
      <dgm:t>
        <a:bodyPr/>
        <a:lstStyle/>
        <a:p>
          <a:endParaRPr lang="en-US"/>
        </a:p>
      </dgm:t>
    </dgm:pt>
    <dgm:pt modelId="{2DD16E89-7173-4EC1-A496-F068F0E9791B}">
      <dgm:prSet/>
      <dgm:spPr/>
      <dgm:t>
        <a:bodyPr/>
        <a:lstStyle/>
        <a:p>
          <a:r>
            <a:rPr lang="en-US"/>
            <a:t>There is strength and value in families' cultural practices and traditions </a:t>
          </a:r>
        </a:p>
      </dgm:t>
    </dgm:pt>
    <dgm:pt modelId="{72AE93A4-B3FD-4C66-8625-2A277D200F87}" type="parTrans" cxnId="{38400FC3-0F5D-46C5-9714-D0D9D85741CE}">
      <dgm:prSet/>
      <dgm:spPr/>
      <dgm:t>
        <a:bodyPr/>
        <a:lstStyle/>
        <a:p>
          <a:endParaRPr lang="en-US"/>
        </a:p>
      </dgm:t>
    </dgm:pt>
    <dgm:pt modelId="{365C6965-127C-424C-A054-A3829BAB3B2D}" type="sibTrans" cxnId="{38400FC3-0F5D-46C5-9714-D0D9D85741CE}">
      <dgm:prSet/>
      <dgm:spPr/>
      <dgm:t>
        <a:bodyPr/>
        <a:lstStyle/>
        <a:p>
          <a:endParaRPr lang="en-US"/>
        </a:p>
      </dgm:t>
    </dgm:pt>
    <dgm:pt modelId="{652D1D69-9A52-41C1-A29D-6D25ABA1B27B}">
      <dgm:prSet/>
      <dgm:spPr/>
      <dgm:t>
        <a:bodyPr/>
        <a:lstStyle/>
        <a:p>
          <a:r>
            <a:rPr lang="en-US"/>
            <a:t>Plan for the barriers</a:t>
          </a:r>
        </a:p>
      </dgm:t>
    </dgm:pt>
    <dgm:pt modelId="{DDE56E93-B670-466B-8784-B3B155EC3F7B}" type="parTrans" cxnId="{92FB13F4-255F-4314-A1FA-FB87277937B8}">
      <dgm:prSet/>
      <dgm:spPr/>
      <dgm:t>
        <a:bodyPr/>
        <a:lstStyle/>
        <a:p>
          <a:endParaRPr lang="en-US"/>
        </a:p>
      </dgm:t>
    </dgm:pt>
    <dgm:pt modelId="{97492BD6-0ADF-422F-8452-0EA5DB53DE4F}" type="sibTrans" cxnId="{92FB13F4-255F-4314-A1FA-FB87277937B8}">
      <dgm:prSet/>
      <dgm:spPr/>
      <dgm:t>
        <a:bodyPr/>
        <a:lstStyle/>
        <a:p>
          <a:endParaRPr lang="en-US"/>
        </a:p>
      </dgm:t>
    </dgm:pt>
    <dgm:pt modelId="{AE7385A0-272A-4EC6-9BFF-38C3BA45440D}" type="pres">
      <dgm:prSet presAssocID="{707599A1-D445-4624-9DF4-E82CFEF0E2D6}" presName="Name0" presStyleCnt="0">
        <dgm:presLayoutVars>
          <dgm:dir/>
          <dgm:resizeHandles val="exact"/>
        </dgm:presLayoutVars>
      </dgm:prSet>
      <dgm:spPr/>
    </dgm:pt>
    <dgm:pt modelId="{19AB0EA8-6732-48F6-B8E5-00DBEA778519}" type="pres">
      <dgm:prSet presAssocID="{66148EA0-7E8A-4E23-A0A6-F55B58BC62B3}" presName="node" presStyleLbl="node1" presStyleIdx="0" presStyleCnt="6">
        <dgm:presLayoutVars>
          <dgm:bulletEnabled val="1"/>
        </dgm:presLayoutVars>
      </dgm:prSet>
      <dgm:spPr/>
    </dgm:pt>
    <dgm:pt modelId="{2D3EB8A7-F4C6-4908-B7AE-55C6CE11EF94}" type="pres">
      <dgm:prSet presAssocID="{03BC6C69-6C93-44A5-9BA4-0DA9225AE5B3}" presName="sibTrans" presStyleLbl="sibTrans1D1" presStyleIdx="0" presStyleCnt="5"/>
      <dgm:spPr/>
    </dgm:pt>
    <dgm:pt modelId="{6F709C26-875D-4E9C-96F0-C7CE003D604A}" type="pres">
      <dgm:prSet presAssocID="{03BC6C69-6C93-44A5-9BA4-0DA9225AE5B3}" presName="connectorText" presStyleLbl="sibTrans1D1" presStyleIdx="0" presStyleCnt="5"/>
      <dgm:spPr/>
    </dgm:pt>
    <dgm:pt modelId="{4DCD8A9A-A501-4A67-8BAF-2E9461CD06FA}" type="pres">
      <dgm:prSet presAssocID="{FC6C2DFB-80E5-4BAF-B07C-29805370303C}" presName="node" presStyleLbl="node1" presStyleIdx="1" presStyleCnt="6">
        <dgm:presLayoutVars>
          <dgm:bulletEnabled val="1"/>
        </dgm:presLayoutVars>
      </dgm:prSet>
      <dgm:spPr/>
    </dgm:pt>
    <dgm:pt modelId="{176C4123-04F6-4FEC-9557-0208D150D8BB}" type="pres">
      <dgm:prSet presAssocID="{0FEAF317-F094-44A5-911F-ABD797F1277A}" presName="sibTrans" presStyleLbl="sibTrans1D1" presStyleIdx="1" presStyleCnt="5"/>
      <dgm:spPr/>
    </dgm:pt>
    <dgm:pt modelId="{A1CAC88C-82EB-47D1-8826-2D2EFFE92D20}" type="pres">
      <dgm:prSet presAssocID="{0FEAF317-F094-44A5-911F-ABD797F1277A}" presName="connectorText" presStyleLbl="sibTrans1D1" presStyleIdx="1" presStyleCnt="5"/>
      <dgm:spPr/>
    </dgm:pt>
    <dgm:pt modelId="{E89AB4C6-1269-4DF3-9A2E-09A11E354B2C}" type="pres">
      <dgm:prSet presAssocID="{3C2E1F08-07E1-4A7F-BDCC-037182E50144}" presName="node" presStyleLbl="node1" presStyleIdx="2" presStyleCnt="6">
        <dgm:presLayoutVars>
          <dgm:bulletEnabled val="1"/>
        </dgm:presLayoutVars>
      </dgm:prSet>
      <dgm:spPr/>
    </dgm:pt>
    <dgm:pt modelId="{07E66A91-BF49-4923-B9D3-64D671A3C6C1}" type="pres">
      <dgm:prSet presAssocID="{8D74BA2E-DA3B-46E4-97AC-FAEF26A5C09F}" presName="sibTrans" presStyleLbl="sibTrans1D1" presStyleIdx="2" presStyleCnt="5"/>
      <dgm:spPr/>
    </dgm:pt>
    <dgm:pt modelId="{7EB8EF51-A25D-42CA-813C-E252F72A1CEB}" type="pres">
      <dgm:prSet presAssocID="{8D74BA2E-DA3B-46E4-97AC-FAEF26A5C09F}" presName="connectorText" presStyleLbl="sibTrans1D1" presStyleIdx="2" presStyleCnt="5"/>
      <dgm:spPr/>
    </dgm:pt>
    <dgm:pt modelId="{77B0CACF-59D6-4686-A804-6DD1DAB71729}" type="pres">
      <dgm:prSet presAssocID="{6C427E9E-BAA9-4604-B333-7AFDBA90F67E}" presName="node" presStyleLbl="node1" presStyleIdx="3" presStyleCnt="6">
        <dgm:presLayoutVars>
          <dgm:bulletEnabled val="1"/>
        </dgm:presLayoutVars>
      </dgm:prSet>
      <dgm:spPr/>
    </dgm:pt>
    <dgm:pt modelId="{468CF00F-5480-48C6-B285-432F0E7A5F43}" type="pres">
      <dgm:prSet presAssocID="{3E2F4773-C133-4A71-A47E-F06D471B1B53}" presName="sibTrans" presStyleLbl="sibTrans1D1" presStyleIdx="3" presStyleCnt="5"/>
      <dgm:spPr/>
    </dgm:pt>
    <dgm:pt modelId="{CBE3C926-3192-4430-A1C3-F63C4216259D}" type="pres">
      <dgm:prSet presAssocID="{3E2F4773-C133-4A71-A47E-F06D471B1B53}" presName="connectorText" presStyleLbl="sibTrans1D1" presStyleIdx="3" presStyleCnt="5"/>
      <dgm:spPr/>
    </dgm:pt>
    <dgm:pt modelId="{C17F86DF-5667-4758-B7D1-D6C7529DB88A}" type="pres">
      <dgm:prSet presAssocID="{2DD16E89-7173-4EC1-A496-F068F0E9791B}" presName="node" presStyleLbl="node1" presStyleIdx="4" presStyleCnt="6">
        <dgm:presLayoutVars>
          <dgm:bulletEnabled val="1"/>
        </dgm:presLayoutVars>
      </dgm:prSet>
      <dgm:spPr/>
    </dgm:pt>
    <dgm:pt modelId="{4E4FEF7F-471B-452E-BDAB-F2AF9CB9CF62}" type="pres">
      <dgm:prSet presAssocID="{365C6965-127C-424C-A054-A3829BAB3B2D}" presName="sibTrans" presStyleLbl="sibTrans1D1" presStyleIdx="4" presStyleCnt="5"/>
      <dgm:spPr/>
    </dgm:pt>
    <dgm:pt modelId="{091F2237-0067-4C1A-8A33-2A5855454F8F}" type="pres">
      <dgm:prSet presAssocID="{365C6965-127C-424C-A054-A3829BAB3B2D}" presName="connectorText" presStyleLbl="sibTrans1D1" presStyleIdx="4" presStyleCnt="5"/>
      <dgm:spPr/>
    </dgm:pt>
    <dgm:pt modelId="{389AC904-C1A2-4444-990B-6F1A17BBDE44}" type="pres">
      <dgm:prSet presAssocID="{652D1D69-9A52-41C1-A29D-6D25ABA1B27B}" presName="node" presStyleLbl="node1" presStyleIdx="5" presStyleCnt="6">
        <dgm:presLayoutVars>
          <dgm:bulletEnabled val="1"/>
        </dgm:presLayoutVars>
      </dgm:prSet>
      <dgm:spPr/>
    </dgm:pt>
  </dgm:ptLst>
  <dgm:cxnLst>
    <dgm:cxn modelId="{A6583F02-3E21-4B11-917E-DA3B973D086E}" srcId="{707599A1-D445-4624-9DF4-E82CFEF0E2D6}" destId="{66148EA0-7E8A-4E23-A0A6-F55B58BC62B3}" srcOrd="0" destOrd="0" parTransId="{6A7FBC37-5CE7-49CF-9C6F-E3C343FB89E8}" sibTransId="{03BC6C69-6C93-44A5-9BA4-0DA9225AE5B3}"/>
    <dgm:cxn modelId="{EE7E6E0F-8A6F-43A0-81D7-C4BD871C63C2}" type="presOf" srcId="{652D1D69-9A52-41C1-A29D-6D25ABA1B27B}" destId="{389AC904-C1A2-4444-990B-6F1A17BBDE44}" srcOrd="0" destOrd="0" presId="urn:microsoft.com/office/officeart/2016/7/layout/RepeatingBendingProcessNew"/>
    <dgm:cxn modelId="{F2695919-598B-4DFD-9234-4AA21D8604AB}" type="presOf" srcId="{6C427E9E-BAA9-4604-B333-7AFDBA90F67E}" destId="{77B0CACF-59D6-4686-A804-6DD1DAB71729}" srcOrd="0" destOrd="0" presId="urn:microsoft.com/office/officeart/2016/7/layout/RepeatingBendingProcessNew"/>
    <dgm:cxn modelId="{10BFDB1C-FA97-4624-824C-A05D99C8BF8C}" type="presOf" srcId="{707599A1-D445-4624-9DF4-E82CFEF0E2D6}" destId="{AE7385A0-272A-4EC6-9BFF-38C3BA45440D}" srcOrd="0" destOrd="0" presId="urn:microsoft.com/office/officeart/2016/7/layout/RepeatingBendingProcessNew"/>
    <dgm:cxn modelId="{53A1831F-6631-4E8E-999B-360B40E8FC72}" type="presOf" srcId="{0FEAF317-F094-44A5-911F-ABD797F1277A}" destId="{176C4123-04F6-4FEC-9557-0208D150D8BB}" srcOrd="0" destOrd="0" presId="urn:microsoft.com/office/officeart/2016/7/layout/RepeatingBendingProcessNew"/>
    <dgm:cxn modelId="{7481CC20-ADDE-4459-8D70-EFB1515C219B}" type="presOf" srcId="{365C6965-127C-424C-A054-A3829BAB3B2D}" destId="{091F2237-0067-4C1A-8A33-2A5855454F8F}" srcOrd="1" destOrd="0" presId="urn:microsoft.com/office/officeart/2016/7/layout/RepeatingBendingProcessNew"/>
    <dgm:cxn modelId="{EA7A0E35-B21C-4B06-B41B-773600A87448}" srcId="{707599A1-D445-4624-9DF4-E82CFEF0E2D6}" destId="{3C2E1F08-07E1-4A7F-BDCC-037182E50144}" srcOrd="2" destOrd="0" parTransId="{8C196BD0-41D7-4ED3-8DEF-E4707A3D738F}" sibTransId="{8D74BA2E-DA3B-46E4-97AC-FAEF26A5C09F}"/>
    <dgm:cxn modelId="{C61F4B40-9131-4FA5-AD10-834E03BEB121}" type="presOf" srcId="{8D74BA2E-DA3B-46E4-97AC-FAEF26A5C09F}" destId="{7EB8EF51-A25D-42CA-813C-E252F72A1CEB}" srcOrd="1" destOrd="0" presId="urn:microsoft.com/office/officeart/2016/7/layout/RepeatingBendingProcessNew"/>
    <dgm:cxn modelId="{B97F415E-07CF-42AA-8313-DDD4AF04847D}" type="presOf" srcId="{FC6C2DFB-80E5-4BAF-B07C-29805370303C}" destId="{4DCD8A9A-A501-4A67-8BAF-2E9461CD06FA}" srcOrd="0" destOrd="0" presId="urn:microsoft.com/office/officeart/2016/7/layout/RepeatingBendingProcessNew"/>
    <dgm:cxn modelId="{BAFA2442-B647-4973-B35C-A26BB968B431}" type="presOf" srcId="{03BC6C69-6C93-44A5-9BA4-0DA9225AE5B3}" destId="{2D3EB8A7-F4C6-4908-B7AE-55C6CE11EF94}" srcOrd="0" destOrd="0" presId="urn:microsoft.com/office/officeart/2016/7/layout/RepeatingBendingProcessNew"/>
    <dgm:cxn modelId="{F2FCC442-7579-47BA-98ED-62BC88A23BD5}" type="presOf" srcId="{3C2E1F08-07E1-4A7F-BDCC-037182E50144}" destId="{E89AB4C6-1269-4DF3-9A2E-09A11E354B2C}" srcOrd="0" destOrd="0" presId="urn:microsoft.com/office/officeart/2016/7/layout/RepeatingBendingProcessNew"/>
    <dgm:cxn modelId="{5AEFEF45-2B1A-4FBA-88F1-437F65D8E541}" type="presOf" srcId="{66148EA0-7E8A-4E23-A0A6-F55B58BC62B3}" destId="{19AB0EA8-6732-48F6-B8E5-00DBEA778519}" srcOrd="0" destOrd="0" presId="urn:microsoft.com/office/officeart/2016/7/layout/RepeatingBendingProcessNew"/>
    <dgm:cxn modelId="{ABA77B68-5C58-4B6B-81B5-59772438700E}" type="presOf" srcId="{8D74BA2E-DA3B-46E4-97AC-FAEF26A5C09F}" destId="{07E66A91-BF49-4923-B9D3-64D671A3C6C1}" srcOrd="0" destOrd="0" presId="urn:microsoft.com/office/officeart/2016/7/layout/RepeatingBendingProcessNew"/>
    <dgm:cxn modelId="{1614916D-6996-4546-9131-130F9D6E3987}" type="presOf" srcId="{0FEAF317-F094-44A5-911F-ABD797F1277A}" destId="{A1CAC88C-82EB-47D1-8826-2D2EFFE92D20}" srcOrd="1" destOrd="0" presId="urn:microsoft.com/office/officeart/2016/7/layout/RepeatingBendingProcessNew"/>
    <dgm:cxn modelId="{A06E3D50-AB81-4561-94B1-D668821961E0}" type="presOf" srcId="{3E2F4773-C133-4A71-A47E-F06D471B1B53}" destId="{468CF00F-5480-48C6-B285-432F0E7A5F43}" srcOrd="0" destOrd="0" presId="urn:microsoft.com/office/officeart/2016/7/layout/RepeatingBendingProcessNew"/>
    <dgm:cxn modelId="{38400FC3-0F5D-46C5-9714-D0D9D85741CE}" srcId="{707599A1-D445-4624-9DF4-E82CFEF0E2D6}" destId="{2DD16E89-7173-4EC1-A496-F068F0E9791B}" srcOrd="4" destOrd="0" parTransId="{72AE93A4-B3FD-4C66-8625-2A277D200F87}" sibTransId="{365C6965-127C-424C-A054-A3829BAB3B2D}"/>
    <dgm:cxn modelId="{ACAD59CF-A167-40BC-B44D-3F009D8FF38A}" srcId="{707599A1-D445-4624-9DF4-E82CFEF0E2D6}" destId="{FC6C2DFB-80E5-4BAF-B07C-29805370303C}" srcOrd="1" destOrd="0" parTransId="{25678C9B-3A31-4515-9E92-AF2824E5D890}" sibTransId="{0FEAF317-F094-44A5-911F-ABD797F1277A}"/>
    <dgm:cxn modelId="{B7B22FD4-A034-437D-B412-9D19B6B81D72}" type="presOf" srcId="{2DD16E89-7173-4EC1-A496-F068F0E9791B}" destId="{C17F86DF-5667-4758-B7D1-D6C7529DB88A}" srcOrd="0" destOrd="0" presId="urn:microsoft.com/office/officeart/2016/7/layout/RepeatingBendingProcessNew"/>
    <dgm:cxn modelId="{25F25ED6-AFD7-4709-B122-BB7DAEDDD585}" srcId="{707599A1-D445-4624-9DF4-E82CFEF0E2D6}" destId="{6C427E9E-BAA9-4604-B333-7AFDBA90F67E}" srcOrd="3" destOrd="0" parTransId="{B6A840BB-E9BC-4B15-A035-90C125C7C426}" sibTransId="{3E2F4773-C133-4A71-A47E-F06D471B1B53}"/>
    <dgm:cxn modelId="{4C3EEEDE-0BA9-4EAB-8A29-1FEB78FF0392}" type="presOf" srcId="{3E2F4773-C133-4A71-A47E-F06D471B1B53}" destId="{CBE3C926-3192-4430-A1C3-F63C4216259D}" srcOrd="1" destOrd="0" presId="urn:microsoft.com/office/officeart/2016/7/layout/RepeatingBendingProcessNew"/>
    <dgm:cxn modelId="{D9DAEAE6-A731-4D8B-A957-73BBEF2CB186}" type="presOf" srcId="{03BC6C69-6C93-44A5-9BA4-0DA9225AE5B3}" destId="{6F709C26-875D-4E9C-96F0-C7CE003D604A}" srcOrd="1" destOrd="0" presId="urn:microsoft.com/office/officeart/2016/7/layout/RepeatingBendingProcessNew"/>
    <dgm:cxn modelId="{92FB13F4-255F-4314-A1FA-FB87277937B8}" srcId="{707599A1-D445-4624-9DF4-E82CFEF0E2D6}" destId="{652D1D69-9A52-41C1-A29D-6D25ABA1B27B}" srcOrd="5" destOrd="0" parTransId="{DDE56E93-B670-466B-8784-B3B155EC3F7B}" sibTransId="{97492BD6-0ADF-422F-8452-0EA5DB53DE4F}"/>
    <dgm:cxn modelId="{7AF76FFC-19F6-41E1-B07E-695AD541F45C}" type="presOf" srcId="{365C6965-127C-424C-A054-A3829BAB3B2D}" destId="{4E4FEF7F-471B-452E-BDAB-F2AF9CB9CF62}" srcOrd="0" destOrd="0" presId="urn:microsoft.com/office/officeart/2016/7/layout/RepeatingBendingProcessNew"/>
    <dgm:cxn modelId="{8F86B5AF-12F0-4FE7-98BE-41E5A3F5FFCA}" type="presParOf" srcId="{AE7385A0-272A-4EC6-9BFF-38C3BA45440D}" destId="{19AB0EA8-6732-48F6-B8E5-00DBEA778519}" srcOrd="0" destOrd="0" presId="urn:microsoft.com/office/officeart/2016/7/layout/RepeatingBendingProcessNew"/>
    <dgm:cxn modelId="{2AAC6E7B-222E-4778-890E-7A942642382B}" type="presParOf" srcId="{AE7385A0-272A-4EC6-9BFF-38C3BA45440D}" destId="{2D3EB8A7-F4C6-4908-B7AE-55C6CE11EF94}" srcOrd="1" destOrd="0" presId="urn:microsoft.com/office/officeart/2016/7/layout/RepeatingBendingProcessNew"/>
    <dgm:cxn modelId="{A4C3F6B4-173C-4248-9761-9A0422C9CE30}" type="presParOf" srcId="{2D3EB8A7-F4C6-4908-B7AE-55C6CE11EF94}" destId="{6F709C26-875D-4E9C-96F0-C7CE003D604A}" srcOrd="0" destOrd="0" presId="urn:microsoft.com/office/officeart/2016/7/layout/RepeatingBendingProcessNew"/>
    <dgm:cxn modelId="{1D5EA3FD-C397-4C08-9216-3E1AB5BA5894}" type="presParOf" srcId="{AE7385A0-272A-4EC6-9BFF-38C3BA45440D}" destId="{4DCD8A9A-A501-4A67-8BAF-2E9461CD06FA}" srcOrd="2" destOrd="0" presId="urn:microsoft.com/office/officeart/2016/7/layout/RepeatingBendingProcessNew"/>
    <dgm:cxn modelId="{94BEE788-8292-49F4-833E-DEEC65F19744}" type="presParOf" srcId="{AE7385A0-272A-4EC6-9BFF-38C3BA45440D}" destId="{176C4123-04F6-4FEC-9557-0208D150D8BB}" srcOrd="3" destOrd="0" presId="urn:microsoft.com/office/officeart/2016/7/layout/RepeatingBendingProcessNew"/>
    <dgm:cxn modelId="{D461C2AA-06F4-4FE1-A2CA-5453B0E15242}" type="presParOf" srcId="{176C4123-04F6-4FEC-9557-0208D150D8BB}" destId="{A1CAC88C-82EB-47D1-8826-2D2EFFE92D20}" srcOrd="0" destOrd="0" presId="urn:microsoft.com/office/officeart/2016/7/layout/RepeatingBendingProcessNew"/>
    <dgm:cxn modelId="{2CCA70B8-F895-4458-A905-3AC872EA621D}" type="presParOf" srcId="{AE7385A0-272A-4EC6-9BFF-38C3BA45440D}" destId="{E89AB4C6-1269-4DF3-9A2E-09A11E354B2C}" srcOrd="4" destOrd="0" presId="urn:microsoft.com/office/officeart/2016/7/layout/RepeatingBendingProcessNew"/>
    <dgm:cxn modelId="{DB0FC8D5-ECF6-457F-A02A-D9F95A3CA6D0}" type="presParOf" srcId="{AE7385A0-272A-4EC6-9BFF-38C3BA45440D}" destId="{07E66A91-BF49-4923-B9D3-64D671A3C6C1}" srcOrd="5" destOrd="0" presId="urn:microsoft.com/office/officeart/2016/7/layout/RepeatingBendingProcessNew"/>
    <dgm:cxn modelId="{2AA56F7D-3277-4C90-A0FB-76B79690C0DD}" type="presParOf" srcId="{07E66A91-BF49-4923-B9D3-64D671A3C6C1}" destId="{7EB8EF51-A25D-42CA-813C-E252F72A1CEB}" srcOrd="0" destOrd="0" presId="urn:microsoft.com/office/officeart/2016/7/layout/RepeatingBendingProcessNew"/>
    <dgm:cxn modelId="{F4138213-5256-4099-BB4F-1D012CA03DF1}" type="presParOf" srcId="{AE7385A0-272A-4EC6-9BFF-38C3BA45440D}" destId="{77B0CACF-59D6-4686-A804-6DD1DAB71729}" srcOrd="6" destOrd="0" presId="urn:microsoft.com/office/officeart/2016/7/layout/RepeatingBendingProcessNew"/>
    <dgm:cxn modelId="{68C14AFF-5CA9-498B-8183-AF5BB9889137}" type="presParOf" srcId="{AE7385A0-272A-4EC6-9BFF-38C3BA45440D}" destId="{468CF00F-5480-48C6-B285-432F0E7A5F43}" srcOrd="7" destOrd="0" presId="urn:microsoft.com/office/officeart/2016/7/layout/RepeatingBendingProcessNew"/>
    <dgm:cxn modelId="{4B277292-29E7-463F-9E23-4C1AF434254A}" type="presParOf" srcId="{468CF00F-5480-48C6-B285-432F0E7A5F43}" destId="{CBE3C926-3192-4430-A1C3-F63C4216259D}" srcOrd="0" destOrd="0" presId="urn:microsoft.com/office/officeart/2016/7/layout/RepeatingBendingProcessNew"/>
    <dgm:cxn modelId="{24D310BC-75A2-4FA5-86E7-98305DCCDD1A}" type="presParOf" srcId="{AE7385A0-272A-4EC6-9BFF-38C3BA45440D}" destId="{C17F86DF-5667-4758-B7D1-D6C7529DB88A}" srcOrd="8" destOrd="0" presId="urn:microsoft.com/office/officeart/2016/7/layout/RepeatingBendingProcessNew"/>
    <dgm:cxn modelId="{4C1E02F1-ECBA-47ED-A310-D118F156089F}" type="presParOf" srcId="{AE7385A0-272A-4EC6-9BFF-38C3BA45440D}" destId="{4E4FEF7F-471B-452E-BDAB-F2AF9CB9CF62}" srcOrd="9" destOrd="0" presId="urn:microsoft.com/office/officeart/2016/7/layout/RepeatingBendingProcessNew"/>
    <dgm:cxn modelId="{ECF887F7-F82E-4F73-8BFF-5BBB5644A6F9}" type="presParOf" srcId="{4E4FEF7F-471B-452E-BDAB-F2AF9CB9CF62}" destId="{091F2237-0067-4C1A-8A33-2A5855454F8F}" srcOrd="0" destOrd="0" presId="urn:microsoft.com/office/officeart/2016/7/layout/RepeatingBendingProcessNew"/>
    <dgm:cxn modelId="{F374B60A-459E-4019-9651-33615352858E}" type="presParOf" srcId="{AE7385A0-272A-4EC6-9BFF-38C3BA45440D}" destId="{389AC904-C1A2-4444-990B-6F1A17BBDE44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76C386-7B47-4123-BAE9-61492A48406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21AE849-ABB2-4128-AD5C-A20059A73CD5}">
      <dgm:prSet/>
      <dgm:spPr/>
      <dgm:t>
        <a:bodyPr/>
        <a:lstStyle/>
        <a:p>
          <a:r>
            <a:rPr lang="en-US"/>
            <a:t>Consider the source</a:t>
          </a:r>
        </a:p>
      </dgm:t>
    </dgm:pt>
    <dgm:pt modelId="{68134B63-8EC5-4CF0-AB64-B7810999F4C8}" type="parTrans" cxnId="{A9A476CB-F291-4B1E-8A09-F13FB2A813F1}">
      <dgm:prSet/>
      <dgm:spPr/>
      <dgm:t>
        <a:bodyPr/>
        <a:lstStyle/>
        <a:p>
          <a:endParaRPr lang="en-US"/>
        </a:p>
      </dgm:t>
    </dgm:pt>
    <dgm:pt modelId="{BEDB3F41-0E4A-4FD0-A2BA-B7CE6A355144}" type="sibTrans" cxnId="{A9A476CB-F291-4B1E-8A09-F13FB2A813F1}">
      <dgm:prSet/>
      <dgm:spPr/>
      <dgm:t>
        <a:bodyPr/>
        <a:lstStyle/>
        <a:p>
          <a:endParaRPr lang="en-US"/>
        </a:p>
      </dgm:t>
    </dgm:pt>
    <dgm:pt modelId="{055923C7-F9C3-431A-8F7A-A885643B1629}">
      <dgm:prSet/>
      <dgm:spPr/>
      <dgm:t>
        <a:bodyPr/>
        <a:lstStyle/>
        <a:p>
          <a:r>
            <a:rPr lang="en-US"/>
            <a:t>Does practice have trauma lens</a:t>
          </a:r>
        </a:p>
      </dgm:t>
    </dgm:pt>
    <dgm:pt modelId="{5FF271DB-C620-4CB7-8EC0-5B3652B16AED}" type="parTrans" cxnId="{955496FA-2A90-4CA4-8A24-92B917E49B39}">
      <dgm:prSet/>
      <dgm:spPr/>
      <dgm:t>
        <a:bodyPr/>
        <a:lstStyle/>
        <a:p>
          <a:endParaRPr lang="en-US"/>
        </a:p>
      </dgm:t>
    </dgm:pt>
    <dgm:pt modelId="{7235E3EF-E9E2-4CEA-86BB-E3F181C4B801}" type="sibTrans" cxnId="{955496FA-2A90-4CA4-8A24-92B917E49B39}">
      <dgm:prSet/>
      <dgm:spPr/>
      <dgm:t>
        <a:bodyPr/>
        <a:lstStyle/>
        <a:p>
          <a:endParaRPr lang="en-US"/>
        </a:p>
      </dgm:t>
    </dgm:pt>
    <dgm:pt modelId="{235868E7-1821-4E81-BBD1-DD4ACBEEB3B2}">
      <dgm:prSet/>
      <dgm:spPr/>
      <dgm:t>
        <a:bodyPr/>
        <a:lstStyle/>
        <a:p>
          <a:r>
            <a:rPr lang="en-US"/>
            <a:t>Connections to cultural considerations</a:t>
          </a:r>
        </a:p>
      </dgm:t>
    </dgm:pt>
    <dgm:pt modelId="{4135DDFD-6EBB-447A-84F8-0AD50C40CBEB}" type="parTrans" cxnId="{E9D3A1C7-23C0-416B-B6B0-7C6924613A64}">
      <dgm:prSet/>
      <dgm:spPr/>
      <dgm:t>
        <a:bodyPr/>
        <a:lstStyle/>
        <a:p>
          <a:endParaRPr lang="en-US"/>
        </a:p>
      </dgm:t>
    </dgm:pt>
    <dgm:pt modelId="{32CBA998-319D-43A3-BCB8-F60611E4688B}" type="sibTrans" cxnId="{E9D3A1C7-23C0-416B-B6B0-7C6924613A64}">
      <dgm:prSet/>
      <dgm:spPr/>
      <dgm:t>
        <a:bodyPr/>
        <a:lstStyle/>
        <a:p>
          <a:endParaRPr lang="en-US"/>
        </a:p>
      </dgm:t>
    </dgm:pt>
    <dgm:pt modelId="{D7F7A6D1-3B20-4AF4-9995-3576B4474339}">
      <dgm:prSet/>
      <dgm:spPr/>
      <dgm:t>
        <a:bodyPr/>
        <a:lstStyle/>
        <a:p>
          <a:r>
            <a:rPr lang="en-US"/>
            <a:t>Authenticity</a:t>
          </a:r>
        </a:p>
      </dgm:t>
    </dgm:pt>
    <dgm:pt modelId="{0977C4E5-6DDA-4371-8BBA-3845E5E5B597}" type="parTrans" cxnId="{7056AC7D-F3D7-45A7-8DEC-62E6E10D8488}">
      <dgm:prSet/>
      <dgm:spPr/>
      <dgm:t>
        <a:bodyPr/>
        <a:lstStyle/>
        <a:p>
          <a:endParaRPr lang="en-US"/>
        </a:p>
      </dgm:t>
    </dgm:pt>
    <dgm:pt modelId="{4DBA3844-5331-471B-8FDB-F512FF80F08C}" type="sibTrans" cxnId="{7056AC7D-F3D7-45A7-8DEC-62E6E10D8488}">
      <dgm:prSet/>
      <dgm:spPr/>
      <dgm:t>
        <a:bodyPr/>
        <a:lstStyle/>
        <a:p>
          <a:endParaRPr lang="en-US"/>
        </a:p>
      </dgm:t>
    </dgm:pt>
    <dgm:pt modelId="{FBCEC65A-8CD7-4E11-97E3-6ACD47E8E642}" type="pres">
      <dgm:prSet presAssocID="{C776C386-7B47-4123-BAE9-61492A484068}" presName="root" presStyleCnt="0">
        <dgm:presLayoutVars>
          <dgm:dir/>
          <dgm:resizeHandles val="exact"/>
        </dgm:presLayoutVars>
      </dgm:prSet>
      <dgm:spPr/>
    </dgm:pt>
    <dgm:pt modelId="{EF0F613F-B9F6-4395-AEF7-0C0B35D65EA8}" type="pres">
      <dgm:prSet presAssocID="{721AE849-ABB2-4128-AD5C-A20059A73CD5}" presName="compNode" presStyleCnt="0"/>
      <dgm:spPr/>
    </dgm:pt>
    <dgm:pt modelId="{8940B032-79AE-43AB-A90D-1DE184609F05}" type="pres">
      <dgm:prSet presAssocID="{721AE849-ABB2-4128-AD5C-A20059A73CD5}" presName="bgRect" presStyleLbl="bgShp" presStyleIdx="0" presStyleCnt="4"/>
      <dgm:spPr/>
    </dgm:pt>
    <dgm:pt modelId="{B9EBECF5-9EF7-4EE8-8FEA-75B885A19D52}" type="pres">
      <dgm:prSet presAssocID="{721AE849-ABB2-4128-AD5C-A20059A73CD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290FF97-6D4F-40B5-A00D-4E6D32CA0A6C}" type="pres">
      <dgm:prSet presAssocID="{721AE849-ABB2-4128-AD5C-A20059A73CD5}" presName="spaceRect" presStyleCnt="0"/>
      <dgm:spPr/>
    </dgm:pt>
    <dgm:pt modelId="{876F89CF-3DFF-4932-8D40-745451B8AC73}" type="pres">
      <dgm:prSet presAssocID="{721AE849-ABB2-4128-AD5C-A20059A73CD5}" presName="parTx" presStyleLbl="revTx" presStyleIdx="0" presStyleCnt="4">
        <dgm:presLayoutVars>
          <dgm:chMax val="0"/>
          <dgm:chPref val="0"/>
        </dgm:presLayoutVars>
      </dgm:prSet>
      <dgm:spPr/>
    </dgm:pt>
    <dgm:pt modelId="{8DA857B5-CF29-47DB-9146-ED2A15BF6065}" type="pres">
      <dgm:prSet presAssocID="{BEDB3F41-0E4A-4FD0-A2BA-B7CE6A355144}" presName="sibTrans" presStyleCnt="0"/>
      <dgm:spPr/>
    </dgm:pt>
    <dgm:pt modelId="{67DC239B-E952-499D-8CEF-B04A9B6E4C7B}" type="pres">
      <dgm:prSet presAssocID="{055923C7-F9C3-431A-8F7A-A885643B1629}" presName="compNode" presStyleCnt="0"/>
      <dgm:spPr/>
    </dgm:pt>
    <dgm:pt modelId="{EFAF8C3D-DE02-41D2-B62C-A6AD50486ADA}" type="pres">
      <dgm:prSet presAssocID="{055923C7-F9C3-431A-8F7A-A885643B1629}" presName="bgRect" presStyleLbl="bgShp" presStyleIdx="1" presStyleCnt="4"/>
      <dgm:spPr/>
    </dgm:pt>
    <dgm:pt modelId="{68505089-4413-410F-AEDF-96FD90E66F1F}" type="pres">
      <dgm:prSet presAssocID="{055923C7-F9C3-431A-8F7A-A885643B162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EA3EDBCA-54E0-43F8-B3B0-BFF8A31F1138}" type="pres">
      <dgm:prSet presAssocID="{055923C7-F9C3-431A-8F7A-A885643B1629}" presName="spaceRect" presStyleCnt="0"/>
      <dgm:spPr/>
    </dgm:pt>
    <dgm:pt modelId="{D8945D1C-639E-4736-8A31-CE697FCE2C99}" type="pres">
      <dgm:prSet presAssocID="{055923C7-F9C3-431A-8F7A-A885643B1629}" presName="parTx" presStyleLbl="revTx" presStyleIdx="1" presStyleCnt="4">
        <dgm:presLayoutVars>
          <dgm:chMax val="0"/>
          <dgm:chPref val="0"/>
        </dgm:presLayoutVars>
      </dgm:prSet>
      <dgm:spPr/>
    </dgm:pt>
    <dgm:pt modelId="{8441B2C0-74AE-44C6-AF81-7AF98C741713}" type="pres">
      <dgm:prSet presAssocID="{7235E3EF-E9E2-4CEA-86BB-E3F181C4B801}" presName="sibTrans" presStyleCnt="0"/>
      <dgm:spPr/>
    </dgm:pt>
    <dgm:pt modelId="{8F06AD24-9818-4FA7-8EFF-3EE74C8EB71A}" type="pres">
      <dgm:prSet presAssocID="{235868E7-1821-4E81-BBD1-DD4ACBEEB3B2}" presName="compNode" presStyleCnt="0"/>
      <dgm:spPr/>
    </dgm:pt>
    <dgm:pt modelId="{056E3555-35C1-43D7-97FB-C60D375CEE5C}" type="pres">
      <dgm:prSet presAssocID="{235868E7-1821-4E81-BBD1-DD4ACBEEB3B2}" presName="bgRect" presStyleLbl="bgShp" presStyleIdx="2" presStyleCnt="4"/>
      <dgm:spPr/>
    </dgm:pt>
    <dgm:pt modelId="{2649719C-3374-4565-AD76-084888EED1A5}" type="pres">
      <dgm:prSet presAssocID="{235868E7-1821-4E81-BBD1-DD4ACBEEB3B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C2FA227-5CC0-45A3-87CC-A5298A41258F}" type="pres">
      <dgm:prSet presAssocID="{235868E7-1821-4E81-BBD1-DD4ACBEEB3B2}" presName="spaceRect" presStyleCnt="0"/>
      <dgm:spPr/>
    </dgm:pt>
    <dgm:pt modelId="{78A85F28-D8ED-46D5-A151-B69211F55045}" type="pres">
      <dgm:prSet presAssocID="{235868E7-1821-4E81-BBD1-DD4ACBEEB3B2}" presName="parTx" presStyleLbl="revTx" presStyleIdx="2" presStyleCnt="4">
        <dgm:presLayoutVars>
          <dgm:chMax val="0"/>
          <dgm:chPref val="0"/>
        </dgm:presLayoutVars>
      </dgm:prSet>
      <dgm:spPr/>
    </dgm:pt>
    <dgm:pt modelId="{227896A3-8295-4547-8DBE-E2DD8BC77D12}" type="pres">
      <dgm:prSet presAssocID="{32CBA998-319D-43A3-BCB8-F60611E4688B}" presName="sibTrans" presStyleCnt="0"/>
      <dgm:spPr/>
    </dgm:pt>
    <dgm:pt modelId="{6716B18A-95E6-443B-9AB1-09188DF4C76A}" type="pres">
      <dgm:prSet presAssocID="{D7F7A6D1-3B20-4AF4-9995-3576B4474339}" presName="compNode" presStyleCnt="0"/>
      <dgm:spPr/>
    </dgm:pt>
    <dgm:pt modelId="{5684B6BA-3FC3-4ED5-A8B8-F20313DDE8AE}" type="pres">
      <dgm:prSet presAssocID="{D7F7A6D1-3B20-4AF4-9995-3576B4474339}" presName="bgRect" presStyleLbl="bgShp" presStyleIdx="3" presStyleCnt="4"/>
      <dgm:spPr/>
    </dgm:pt>
    <dgm:pt modelId="{56E3C083-5F10-4C89-A769-BB39AB94CC6E}" type="pres">
      <dgm:prSet presAssocID="{D7F7A6D1-3B20-4AF4-9995-3576B447433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66DCABA6-399D-4C56-A461-EA25AFD3EE82}" type="pres">
      <dgm:prSet presAssocID="{D7F7A6D1-3B20-4AF4-9995-3576B4474339}" presName="spaceRect" presStyleCnt="0"/>
      <dgm:spPr/>
    </dgm:pt>
    <dgm:pt modelId="{A681FB37-4695-44C8-9A91-ADD42013B27A}" type="pres">
      <dgm:prSet presAssocID="{D7F7A6D1-3B20-4AF4-9995-3576B447433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F31793B-409A-46F7-8207-EBAF4618C9BE}" type="presOf" srcId="{C776C386-7B47-4123-BAE9-61492A484068}" destId="{FBCEC65A-8CD7-4E11-97E3-6ACD47E8E642}" srcOrd="0" destOrd="0" presId="urn:microsoft.com/office/officeart/2018/2/layout/IconVerticalSolidList"/>
    <dgm:cxn modelId="{87159D49-CA79-42D2-9803-01A6F9450C2B}" type="presOf" srcId="{721AE849-ABB2-4128-AD5C-A20059A73CD5}" destId="{876F89CF-3DFF-4932-8D40-745451B8AC73}" srcOrd="0" destOrd="0" presId="urn:microsoft.com/office/officeart/2018/2/layout/IconVerticalSolidList"/>
    <dgm:cxn modelId="{3151BF4D-5F27-406B-A09E-4D64181158D0}" type="presOf" srcId="{235868E7-1821-4E81-BBD1-DD4ACBEEB3B2}" destId="{78A85F28-D8ED-46D5-A151-B69211F55045}" srcOrd="0" destOrd="0" presId="urn:microsoft.com/office/officeart/2018/2/layout/IconVerticalSolidList"/>
    <dgm:cxn modelId="{5ADBA14E-0AAE-4CD7-A3AB-1456FEC1F401}" type="presOf" srcId="{D7F7A6D1-3B20-4AF4-9995-3576B4474339}" destId="{A681FB37-4695-44C8-9A91-ADD42013B27A}" srcOrd="0" destOrd="0" presId="urn:microsoft.com/office/officeart/2018/2/layout/IconVerticalSolidList"/>
    <dgm:cxn modelId="{7056AC7D-F3D7-45A7-8DEC-62E6E10D8488}" srcId="{C776C386-7B47-4123-BAE9-61492A484068}" destId="{D7F7A6D1-3B20-4AF4-9995-3576B4474339}" srcOrd="3" destOrd="0" parTransId="{0977C4E5-6DDA-4371-8BBA-3845E5E5B597}" sibTransId="{4DBA3844-5331-471B-8FDB-F512FF80F08C}"/>
    <dgm:cxn modelId="{36424780-2A06-462D-A6E9-0AB94CEAEA33}" type="presOf" srcId="{055923C7-F9C3-431A-8F7A-A885643B1629}" destId="{D8945D1C-639E-4736-8A31-CE697FCE2C99}" srcOrd="0" destOrd="0" presId="urn:microsoft.com/office/officeart/2018/2/layout/IconVerticalSolidList"/>
    <dgm:cxn modelId="{E9D3A1C7-23C0-416B-B6B0-7C6924613A64}" srcId="{C776C386-7B47-4123-BAE9-61492A484068}" destId="{235868E7-1821-4E81-BBD1-DD4ACBEEB3B2}" srcOrd="2" destOrd="0" parTransId="{4135DDFD-6EBB-447A-84F8-0AD50C40CBEB}" sibTransId="{32CBA998-319D-43A3-BCB8-F60611E4688B}"/>
    <dgm:cxn modelId="{A9A476CB-F291-4B1E-8A09-F13FB2A813F1}" srcId="{C776C386-7B47-4123-BAE9-61492A484068}" destId="{721AE849-ABB2-4128-AD5C-A20059A73CD5}" srcOrd="0" destOrd="0" parTransId="{68134B63-8EC5-4CF0-AB64-B7810999F4C8}" sibTransId="{BEDB3F41-0E4A-4FD0-A2BA-B7CE6A355144}"/>
    <dgm:cxn modelId="{955496FA-2A90-4CA4-8A24-92B917E49B39}" srcId="{C776C386-7B47-4123-BAE9-61492A484068}" destId="{055923C7-F9C3-431A-8F7A-A885643B1629}" srcOrd="1" destOrd="0" parTransId="{5FF271DB-C620-4CB7-8EC0-5B3652B16AED}" sibTransId="{7235E3EF-E9E2-4CEA-86BB-E3F181C4B801}"/>
    <dgm:cxn modelId="{0EFF1B5C-E36C-410E-A540-363F8D6A1091}" type="presParOf" srcId="{FBCEC65A-8CD7-4E11-97E3-6ACD47E8E642}" destId="{EF0F613F-B9F6-4395-AEF7-0C0B35D65EA8}" srcOrd="0" destOrd="0" presId="urn:microsoft.com/office/officeart/2018/2/layout/IconVerticalSolidList"/>
    <dgm:cxn modelId="{6E7097F9-ECE8-4BCC-9A6D-FCA701461F91}" type="presParOf" srcId="{EF0F613F-B9F6-4395-AEF7-0C0B35D65EA8}" destId="{8940B032-79AE-43AB-A90D-1DE184609F05}" srcOrd="0" destOrd="0" presId="urn:microsoft.com/office/officeart/2018/2/layout/IconVerticalSolidList"/>
    <dgm:cxn modelId="{1EB4E9C1-9CB7-40F9-906E-4501CDFC2968}" type="presParOf" srcId="{EF0F613F-B9F6-4395-AEF7-0C0B35D65EA8}" destId="{B9EBECF5-9EF7-4EE8-8FEA-75B885A19D52}" srcOrd="1" destOrd="0" presId="urn:microsoft.com/office/officeart/2018/2/layout/IconVerticalSolidList"/>
    <dgm:cxn modelId="{B4DE860B-457E-4F43-B682-9A1B17516018}" type="presParOf" srcId="{EF0F613F-B9F6-4395-AEF7-0C0B35D65EA8}" destId="{C290FF97-6D4F-40B5-A00D-4E6D32CA0A6C}" srcOrd="2" destOrd="0" presId="urn:microsoft.com/office/officeart/2018/2/layout/IconVerticalSolidList"/>
    <dgm:cxn modelId="{2CB70A88-31E3-4C6B-BCEC-DFF717769F91}" type="presParOf" srcId="{EF0F613F-B9F6-4395-AEF7-0C0B35D65EA8}" destId="{876F89CF-3DFF-4932-8D40-745451B8AC73}" srcOrd="3" destOrd="0" presId="urn:microsoft.com/office/officeart/2018/2/layout/IconVerticalSolidList"/>
    <dgm:cxn modelId="{C7C0CB8A-E6D0-411F-A486-BB495304DF3D}" type="presParOf" srcId="{FBCEC65A-8CD7-4E11-97E3-6ACD47E8E642}" destId="{8DA857B5-CF29-47DB-9146-ED2A15BF6065}" srcOrd="1" destOrd="0" presId="urn:microsoft.com/office/officeart/2018/2/layout/IconVerticalSolidList"/>
    <dgm:cxn modelId="{B551E17F-DE7C-4335-AAF8-7192E5C8CD0C}" type="presParOf" srcId="{FBCEC65A-8CD7-4E11-97E3-6ACD47E8E642}" destId="{67DC239B-E952-499D-8CEF-B04A9B6E4C7B}" srcOrd="2" destOrd="0" presId="urn:microsoft.com/office/officeart/2018/2/layout/IconVerticalSolidList"/>
    <dgm:cxn modelId="{44F86128-A976-4F1C-B4EF-59921E9800F9}" type="presParOf" srcId="{67DC239B-E952-499D-8CEF-B04A9B6E4C7B}" destId="{EFAF8C3D-DE02-41D2-B62C-A6AD50486ADA}" srcOrd="0" destOrd="0" presId="urn:microsoft.com/office/officeart/2018/2/layout/IconVerticalSolidList"/>
    <dgm:cxn modelId="{FBB94A42-BD89-41B9-ACD4-F3C05345994F}" type="presParOf" srcId="{67DC239B-E952-499D-8CEF-B04A9B6E4C7B}" destId="{68505089-4413-410F-AEDF-96FD90E66F1F}" srcOrd="1" destOrd="0" presId="urn:microsoft.com/office/officeart/2018/2/layout/IconVerticalSolidList"/>
    <dgm:cxn modelId="{B95DE0A8-4054-4D81-8828-8BA357888933}" type="presParOf" srcId="{67DC239B-E952-499D-8CEF-B04A9B6E4C7B}" destId="{EA3EDBCA-54E0-43F8-B3B0-BFF8A31F1138}" srcOrd="2" destOrd="0" presId="urn:microsoft.com/office/officeart/2018/2/layout/IconVerticalSolidList"/>
    <dgm:cxn modelId="{30DACBA9-D5EF-4085-97A5-BA3EE5663013}" type="presParOf" srcId="{67DC239B-E952-499D-8CEF-B04A9B6E4C7B}" destId="{D8945D1C-639E-4736-8A31-CE697FCE2C99}" srcOrd="3" destOrd="0" presId="urn:microsoft.com/office/officeart/2018/2/layout/IconVerticalSolidList"/>
    <dgm:cxn modelId="{3EE8DEAE-83D5-42E2-A044-9878192C880A}" type="presParOf" srcId="{FBCEC65A-8CD7-4E11-97E3-6ACD47E8E642}" destId="{8441B2C0-74AE-44C6-AF81-7AF98C741713}" srcOrd="3" destOrd="0" presId="urn:microsoft.com/office/officeart/2018/2/layout/IconVerticalSolidList"/>
    <dgm:cxn modelId="{7FDB54E1-8ECD-4E29-8F6E-5BF80E9D3AAF}" type="presParOf" srcId="{FBCEC65A-8CD7-4E11-97E3-6ACD47E8E642}" destId="{8F06AD24-9818-4FA7-8EFF-3EE74C8EB71A}" srcOrd="4" destOrd="0" presId="urn:microsoft.com/office/officeart/2018/2/layout/IconVerticalSolidList"/>
    <dgm:cxn modelId="{AC18FDF4-7035-455C-939E-2C77DEA30401}" type="presParOf" srcId="{8F06AD24-9818-4FA7-8EFF-3EE74C8EB71A}" destId="{056E3555-35C1-43D7-97FB-C60D375CEE5C}" srcOrd="0" destOrd="0" presId="urn:microsoft.com/office/officeart/2018/2/layout/IconVerticalSolidList"/>
    <dgm:cxn modelId="{78FB81CE-59CE-4C28-8A86-478A7EA6AE07}" type="presParOf" srcId="{8F06AD24-9818-4FA7-8EFF-3EE74C8EB71A}" destId="{2649719C-3374-4565-AD76-084888EED1A5}" srcOrd="1" destOrd="0" presId="urn:microsoft.com/office/officeart/2018/2/layout/IconVerticalSolidList"/>
    <dgm:cxn modelId="{28DC8B2A-0736-4896-A327-75645B2FBF17}" type="presParOf" srcId="{8F06AD24-9818-4FA7-8EFF-3EE74C8EB71A}" destId="{EC2FA227-5CC0-45A3-87CC-A5298A41258F}" srcOrd="2" destOrd="0" presId="urn:microsoft.com/office/officeart/2018/2/layout/IconVerticalSolidList"/>
    <dgm:cxn modelId="{B3DC3CEA-F0A3-478B-97CB-28773712C265}" type="presParOf" srcId="{8F06AD24-9818-4FA7-8EFF-3EE74C8EB71A}" destId="{78A85F28-D8ED-46D5-A151-B69211F55045}" srcOrd="3" destOrd="0" presId="urn:microsoft.com/office/officeart/2018/2/layout/IconVerticalSolidList"/>
    <dgm:cxn modelId="{BC71C6EB-304D-4F06-86AC-975106310F23}" type="presParOf" srcId="{FBCEC65A-8CD7-4E11-97E3-6ACD47E8E642}" destId="{227896A3-8295-4547-8DBE-E2DD8BC77D12}" srcOrd="5" destOrd="0" presId="urn:microsoft.com/office/officeart/2018/2/layout/IconVerticalSolidList"/>
    <dgm:cxn modelId="{64F026C1-1615-4B8E-B42F-57093F3E63AA}" type="presParOf" srcId="{FBCEC65A-8CD7-4E11-97E3-6ACD47E8E642}" destId="{6716B18A-95E6-443B-9AB1-09188DF4C76A}" srcOrd="6" destOrd="0" presId="urn:microsoft.com/office/officeart/2018/2/layout/IconVerticalSolidList"/>
    <dgm:cxn modelId="{4B57F4C8-AD66-464A-BB19-26A5DBA9F90F}" type="presParOf" srcId="{6716B18A-95E6-443B-9AB1-09188DF4C76A}" destId="{5684B6BA-3FC3-4ED5-A8B8-F20313DDE8AE}" srcOrd="0" destOrd="0" presId="urn:microsoft.com/office/officeart/2018/2/layout/IconVerticalSolidList"/>
    <dgm:cxn modelId="{6490645A-8A03-46F0-8D7B-9653027AB35A}" type="presParOf" srcId="{6716B18A-95E6-443B-9AB1-09188DF4C76A}" destId="{56E3C083-5F10-4C89-A769-BB39AB94CC6E}" srcOrd="1" destOrd="0" presId="urn:microsoft.com/office/officeart/2018/2/layout/IconVerticalSolidList"/>
    <dgm:cxn modelId="{F5C32789-64D0-4690-9039-9C123123E688}" type="presParOf" srcId="{6716B18A-95E6-443B-9AB1-09188DF4C76A}" destId="{66DCABA6-399D-4C56-A461-EA25AFD3EE82}" srcOrd="2" destOrd="0" presId="urn:microsoft.com/office/officeart/2018/2/layout/IconVerticalSolidList"/>
    <dgm:cxn modelId="{F7A69751-A422-4AFD-AE7E-71E9771398D4}" type="presParOf" srcId="{6716B18A-95E6-443B-9AB1-09188DF4C76A}" destId="{A681FB37-4695-44C8-9A91-ADD42013B2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247A2-16E0-4180-A219-6FD98BB2A7BC}">
      <dsp:nvSpPr>
        <dsp:cNvPr id="0" name=""/>
        <dsp:cNvSpPr/>
      </dsp:nvSpPr>
      <dsp:spPr>
        <a:xfrm>
          <a:off x="582645" y="178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Attorneys from all systems</a:t>
          </a:r>
        </a:p>
      </dsp:txBody>
      <dsp:txXfrm>
        <a:off x="582645" y="1781"/>
        <a:ext cx="2174490" cy="1304694"/>
      </dsp:txXfrm>
    </dsp:sp>
    <dsp:sp modelId="{B7E252E8-E8BE-4E32-88AC-C6E632BADE54}">
      <dsp:nvSpPr>
        <dsp:cNvPr id="0" name=""/>
        <dsp:cNvSpPr/>
      </dsp:nvSpPr>
      <dsp:spPr>
        <a:xfrm>
          <a:off x="2974584" y="178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Leaders from  CYF and JPO </a:t>
          </a:r>
        </a:p>
      </dsp:txBody>
      <dsp:txXfrm>
        <a:off x="2974584" y="1781"/>
        <a:ext cx="2174490" cy="1304694"/>
      </dsp:txXfrm>
    </dsp:sp>
    <dsp:sp modelId="{21EB28C8-4D3F-4D05-AB50-20A32FEFA333}">
      <dsp:nvSpPr>
        <dsp:cNvPr id="0" name=""/>
        <dsp:cNvSpPr/>
      </dsp:nvSpPr>
      <dsp:spPr>
        <a:xfrm>
          <a:off x="5366524" y="178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Families/Lived experience </a:t>
          </a:r>
        </a:p>
      </dsp:txBody>
      <dsp:txXfrm>
        <a:off x="5366524" y="1781"/>
        <a:ext cx="2174490" cy="1304694"/>
      </dsp:txXfrm>
    </dsp:sp>
    <dsp:sp modelId="{B5EC3E49-12DA-41F1-A368-76DDE45C4117}">
      <dsp:nvSpPr>
        <dsp:cNvPr id="0" name=""/>
        <dsp:cNvSpPr/>
      </dsp:nvSpPr>
      <dsp:spPr>
        <a:xfrm>
          <a:off x="7758464" y="178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Judges and Court Administration</a:t>
          </a:r>
        </a:p>
      </dsp:txBody>
      <dsp:txXfrm>
        <a:off x="7758464" y="1781"/>
        <a:ext cx="2174490" cy="1304694"/>
      </dsp:txXfrm>
    </dsp:sp>
    <dsp:sp modelId="{155539D6-045E-411A-8EFD-8F30479DF3DE}">
      <dsp:nvSpPr>
        <dsp:cNvPr id="0" name=""/>
        <dsp:cNvSpPr/>
      </dsp:nvSpPr>
      <dsp:spPr>
        <a:xfrm>
          <a:off x="582645" y="1523924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State Partners </a:t>
          </a:r>
        </a:p>
      </dsp:txBody>
      <dsp:txXfrm>
        <a:off x="582645" y="1523924"/>
        <a:ext cx="2174490" cy="1304694"/>
      </dsp:txXfrm>
    </dsp:sp>
    <dsp:sp modelId="{DEAFCBB1-A786-4D6E-93F0-FDC79B0238A7}">
      <dsp:nvSpPr>
        <dsp:cNvPr id="0" name=""/>
        <dsp:cNvSpPr/>
      </dsp:nvSpPr>
      <dsp:spPr>
        <a:xfrm>
          <a:off x="2974584" y="1523924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Behavioral Health </a:t>
          </a:r>
        </a:p>
      </dsp:txBody>
      <dsp:txXfrm>
        <a:off x="2974584" y="1523924"/>
        <a:ext cx="2174490" cy="1304694"/>
      </dsp:txXfrm>
    </dsp:sp>
    <dsp:sp modelId="{96CF583B-2483-4057-9A14-8A141677B9DA}">
      <dsp:nvSpPr>
        <dsp:cNvPr id="0" name=""/>
        <dsp:cNvSpPr/>
      </dsp:nvSpPr>
      <dsp:spPr>
        <a:xfrm>
          <a:off x="5366524" y="1523924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Parent and Youth Support Partners/Advocates</a:t>
          </a:r>
        </a:p>
      </dsp:txBody>
      <dsp:txXfrm>
        <a:off x="5366524" y="1523924"/>
        <a:ext cx="2174490" cy="1304694"/>
      </dsp:txXfrm>
    </dsp:sp>
    <dsp:sp modelId="{5A0E43F8-F968-43B5-BF53-2BAAEF2766AF}">
      <dsp:nvSpPr>
        <dsp:cNvPr id="0" name=""/>
        <dsp:cNvSpPr/>
      </dsp:nvSpPr>
      <dsp:spPr>
        <a:xfrm>
          <a:off x="7758464" y="1523924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Education Partners</a:t>
          </a:r>
        </a:p>
      </dsp:txBody>
      <dsp:txXfrm>
        <a:off x="7758464" y="1523924"/>
        <a:ext cx="2174490" cy="1304694"/>
      </dsp:txXfrm>
    </dsp:sp>
    <dsp:sp modelId="{70F80A76-57BE-47E0-8667-48207A646AF6}">
      <dsp:nvSpPr>
        <dsp:cNvPr id="0" name=""/>
        <dsp:cNvSpPr/>
      </dsp:nvSpPr>
      <dsp:spPr>
        <a:xfrm>
          <a:off x="582645" y="304606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Law Enforcement</a:t>
          </a:r>
        </a:p>
      </dsp:txBody>
      <dsp:txXfrm>
        <a:off x="582645" y="3046068"/>
        <a:ext cx="2174490" cy="1304694"/>
      </dsp:txXfrm>
    </dsp:sp>
    <dsp:sp modelId="{DF154BC3-535A-471B-BF60-65FF3B9D39DF}">
      <dsp:nvSpPr>
        <dsp:cNvPr id="0" name=""/>
        <dsp:cNvSpPr/>
      </dsp:nvSpPr>
      <dsp:spPr>
        <a:xfrm>
          <a:off x="2974584" y="304606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Community Leaders</a:t>
          </a:r>
        </a:p>
      </dsp:txBody>
      <dsp:txXfrm>
        <a:off x="2974584" y="3046068"/>
        <a:ext cx="2174490" cy="1304694"/>
      </dsp:txXfrm>
    </dsp:sp>
    <dsp:sp modelId="{0D4A8BE8-2730-4D22-9969-16EB0F9AEF0D}">
      <dsp:nvSpPr>
        <dsp:cNvPr id="0" name=""/>
        <dsp:cNvSpPr/>
      </dsp:nvSpPr>
      <dsp:spPr>
        <a:xfrm>
          <a:off x="5366524" y="304606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Committed Providers</a:t>
          </a:r>
        </a:p>
      </dsp:txBody>
      <dsp:txXfrm>
        <a:off x="5366524" y="3046068"/>
        <a:ext cx="2174490" cy="1304694"/>
      </dsp:txXfrm>
    </dsp:sp>
    <dsp:sp modelId="{226E05D7-CB5D-42F7-BEEF-216A47CD68E6}">
      <dsp:nvSpPr>
        <dsp:cNvPr id="0" name=""/>
        <dsp:cNvSpPr/>
      </dsp:nvSpPr>
      <dsp:spPr>
        <a:xfrm>
          <a:off x="7758464" y="304606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Managed Care Organizations</a:t>
          </a:r>
        </a:p>
      </dsp:txBody>
      <dsp:txXfrm>
        <a:off x="7758464" y="3046068"/>
        <a:ext cx="2174490" cy="130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EB8A7-F4C6-4908-B7AE-55C6CE11EF94}">
      <dsp:nvSpPr>
        <dsp:cNvPr id="0" name=""/>
        <dsp:cNvSpPr/>
      </dsp:nvSpPr>
      <dsp:spPr>
        <a:xfrm>
          <a:off x="2183527" y="511111"/>
          <a:ext cx="3943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32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70068" y="554706"/>
        <a:ext cx="21246" cy="4249"/>
      </dsp:txXfrm>
    </dsp:sp>
    <dsp:sp modelId="{19AB0EA8-6732-48F6-B8E5-00DBEA778519}">
      <dsp:nvSpPr>
        <dsp:cNvPr id="0" name=""/>
        <dsp:cNvSpPr/>
      </dsp:nvSpPr>
      <dsp:spPr>
        <a:xfrm>
          <a:off x="337810" y="2576"/>
          <a:ext cx="1847517" cy="110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30" tIns="95027" rIns="90530" bIns="950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Families are experts in their own lives </a:t>
          </a:r>
        </a:p>
      </dsp:txBody>
      <dsp:txXfrm>
        <a:off x="337810" y="2576"/>
        <a:ext cx="1847517" cy="1108510"/>
      </dsp:txXfrm>
    </dsp:sp>
    <dsp:sp modelId="{176C4123-04F6-4FEC-9557-0208D150D8BB}">
      <dsp:nvSpPr>
        <dsp:cNvPr id="0" name=""/>
        <dsp:cNvSpPr/>
      </dsp:nvSpPr>
      <dsp:spPr>
        <a:xfrm>
          <a:off x="1261568" y="1109286"/>
          <a:ext cx="2272446" cy="394329"/>
        </a:xfrm>
        <a:custGeom>
          <a:avLst/>
          <a:gdLst/>
          <a:ahLst/>
          <a:cxnLst/>
          <a:rect l="0" t="0" r="0" b="0"/>
          <a:pathLst>
            <a:path>
              <a:moveTo>
                <a:pt x="2272446" y="0"/>
              </a:moveTo>
              <a:lnTo>
                <a:pt x="2272446" y="214264"/>
              </a:lnTo>
              <a:lnTo>
                <a:pt x="0" y="214264"/>
              </a:lnTo>
              <a:lnTo>
                <a:pt x="0" y="394329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39996" y="1304326"/>
        <a:ext cx="115591" cy="4249"/>
      </dsp:txXfrm>
    </dsp:sp>
    <dsp:sp modelId="{4DCD8A9A-A501-4A67-8BAF-2E9461CD06FA}">
      <dsp:nvSpPr>
        <dsp:cNvPr id="0" name=""/>
        <dsp:cNvSpPr/>
      </dsp:nvSpPr>
      <dsp:spPr>
        <a:xfrm>
          <a:off x="2610256" y="2576"/>
          <a:ext cx="1847517" cy="110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30" tIns="95027" rIns="90530" bIns="950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Nothing about me, without me </a:t>
          </a:r>
        </a:p>
      </dsp:txBody>
      <dsp:txXfrm>
        <a:off x="2610256" y="2576"/>
        <a:ext cx="1847517" cy="1108510"/>
      </dsp:txXfrm>
    </dsp:sp>
    <dsp:sp modelId="{07E66A91-BF49-4923-B9D3-64D671A3C6C1}">
      <dsp:nvSpPr>
        <dsp:cNvPr id="0" name=""/>
        <dsp:cNvSpPr/>
      </dsp:nvSpPr>
      <dsp:spPr>
        <a:xfrm>
          <a:off x="2183527" y="2044551"/>
          <a:ext cx="3943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32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70068" y="2088146"/>
        <a:ext cx="21246" cy="4249"/>
      </dsp:txXfrm>
    </dsp:sp>
    <dsp:sp modelId="{E89AB4C6-1269-4DF3-9A2E-09A11E354B2C}">
      <dsp:nvSpPr>
        <dsp:cNvPr id="0" name=""/>
        <dsp:cNvSpPr/>
      </dsp:nvSpPr>
      <dsp:spPr>
        <a:xfrm>
          <a:off x="337810" y="1536015"/>
          <a:ext cx="1847517" cy="110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30" tIns="95027" rIns="90530" bIns="950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Children  and Youth do best in - and deserve - safe, permanent families </a:t>
          </a:r>
        </a:p>
      </dsp:txBody>
      <dsp:txXfrm>
        <a:off x="337810" y="1536015"/>
        <a:ext cx="1847517" cy="1108510"/>
      </dsp:txXfrm>
    </dsp:sp>
    <dsp:sp modelId="{468CF00F-5480-48C6-B285-432F0E7A5F43}">
      <dsp:nvSpPr>
        <dsp:cNvPr id="0" name=""/>
        <dsp:cNvSpPr/>
      </dsp:nvSpPr>
      <dsp:spPr>
        <a:xfrm>
          <a:off x="1261568" y="2642726"/>
          <a:ext cx="2272446" cy="394329"/>
        </a:xfrm>
        <a:custGeom>
          <a:avLst/>
          <a:gdLst/>
          <a:ahLst/>
          <a:cxnLst/>
          <a:rect l="0" t="0" r="0" b="0"/>
          <a:pathLst>
            <a:path>
              <a:moveTo>
                <a:pt x="2272446" y="0"/>
              </a:moveTo>
              <a:lnTo>
                <a:pt x="2272446" y="214264"/>
              </a:lnTo>
              <a:lnTo>
                <a:pt x="0" y="214264"/>
              </a:lnTo>
              <a:lnTo>
                <a:pt x="0" y="394329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39996" y="2837766"/>
        <a:ext cx="115591" cy="4249"/>
      </dsp:txXfrm>
    </dsp:sp>
    <dsp:sp modelId="{77B0CACF-59D6-4686-A804-6DD1DAB71729}">
      <dsp:nvSpPr>
        <dsp:cNvPr id="0" name=""/>
        <dsp:cNvSpPr/>
      </dsp:nvSpPr>
      <dsp:spPr>
        <a:xfrm>
          <a:off x="2610256" y="1536015"/>
          <a:ext cx="1847517" cy="110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30" tIns="95027" rIns="90530" bIns="950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Where are the resources</a:t>
          </a:r>
        </a:p>
      </dsp:txBody>
      <dsp:txXfrm>
        <a:off x="2610256" y="1536015"/>
        <a:ext cx="1847517" cy="1108510"/>
      </dsp:txXfrm>
    </dsp:sp>
    <dsp:sp modelId="{4E4FEF7F-471B-452E-BDAB-F2AF9CB9CF62}">
      <dsp:nvSpPr>
        <dsp:cNvPr id="0" name=""/>
        <dsp:cNvSpPr/>
      </dsp:nvSpPr>
      <dsp:spPr>
        <a:xfrm>
          <a:off x="2183527" y="3577990"/>
          <a:ext cx="3943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32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70068" y="3621585"/>
        <a:ext cx="21246" cy="4249"/>
      </dsp:txXfrm>
    </dsp:sp>
    <dsp:sp modelId="{C17F86DF-5667-4758-B7D1-D6C7529DB88A}">
      <dsp:nvSpPr>
        <dsp:cNvPr id="0" name=""/>
        <dsp:cNvSpPr/>
      </dsp:nvSpPr>
      <dsp:spPr>
        <a:xfrm>
          <a:off x="337810" y="3069455"/>
          <a:ext cx="1847517" cy="110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30" tIns="95027" rIns="90530" bIns="950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There is strength and value in families' cultural practices and traditions </a:t>
          </a:r>
        </a:p>
      </dsp:txBody>
      <dsp:txXfrm>
        <a:off x="337810" y="3069455"/>
        <a:ext cx="1847517" cy="1108510"/>
      </dsp:txXfrm>
    </dsp:sp>
    <dsp:sp modelId="{389AC904-C1A2-4444-990B-6F1A17BBDE44}">
      <dsp:nvSpPr>
        <dsp:cNvPr id="0" name=""/>
        <dsp:cNvSpPr/>
      </dsp:nvSpPr>
      <dsp:spPr>
        <a:xfrm>
          <a:off x="2610256" y="3069455"/>
          <a:ext cx="1847517" cy="110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30" tIns="95027" rIns="90530" bIns="9502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Plan for the barriers</a:t>
          </a:r>
        </a:p>
      </dsp:txBody>
      <dsp:txXfrm>
        <a:off x="2610256" y="3069455"/>
        <a:ext cx="1847517" cy="110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0B032-79AE-43AB-A90D-1DE184609F05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BECF5-9EF7-4EE8-8FEA-75B885A19D52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F89CF-3DFF-4932-8D40-745451B8AC73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Consider the source</a:t>
          </a:r>
        </a:p>
      </dsp:txBody>
      <dsp:txXfrm>
        <a:off x="1339618" y="2288"/>
        <a:ext cx="5024605" cy="1159843"/>
      </dsp:txXfrm>
    </dsp:sp>
    <dsp:sp modelId="{EFAF8C3D-DE02-41D2-B62C-A6AD50486ADA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05089-4413-410F-AEDF-96FD90E66F1F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45D1C-639E-4736-8A31-CE697FCE2C99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Does practice have trauma lens</a:t>
          </a:r>
        </a:p>
      </dsp:txBody>
      <dsp:txXfrm>
        <a:off x="1339618" y="1452092"/>
        <a:ext cx="5024605" cy="1159843"/>
      </dsp:txXfrm>
    </dsp:sp>
    <dsp:sp modelId="{056E3555-35C1-43D7-97FB-C60D375CEE5C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9719C-3374-4565-AD76-084888EED1A5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85F28-D8ED-46D5-A151-B69211F55045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Connections to cultural considerations</a:t>
          </a:r>
        </a:p>
      </dsp:txBody>
      <dsp:txXfrm>
        <a:off x="1339618" y="2901896"/>
        <a:ext cx="5024605" cy="1159843"/>
      </dsp:txXfrm>
    </dsp:sp>
    <dsp:sp modelId="{5684B6BA-3FC3-4ED5-A8B8-F20313DDE8AE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3C083-5F10-4C89-A769-BB39AB94CC6E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1FB37-4695-44C8-9A91-ADD42013B27A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Authenticity</a:t>
          </a:r>
        </a:p>
      </dsp:txBody>
      <dsp:txXfrm>
        <a:off x="1339618" y="4351700"/>
        <a:ext cx="5024605" cy="1159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327B-49C4-9B50-846C-82CA100C5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EA9AC-89C3-9DE9-3CAF-06F856043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ADB88-01E8-7B10-3086-DE83B47A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8AD5-4680-4DA5-C8C6-7DC5177C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B1357-22E5-1196-D10C-59344720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E2D6-1140-9247-E65B-09C967AD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2A256-AB40-FBF5-D237-E2736D99C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025AC-CF17-FB98-941A-B2C68F67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E654B-D00B-ED65-BBAA-0AD8B8B2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2E4DD-91A7-D96F-B38B-E8AD369E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A3627-A4B5-6B9E-654E-6F2C5C6A4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FE69A-CD28-D36F-9CDA-6D14CFE0F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7016A-492B-368A-BA8A-3AD2EE18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91F9A-6363-A8ED-72EA-074CED6E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F3A63-6350-196F-7808-9F582D16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EA15-2024-58BE-6B14-010E6AA1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20761-6317-E07F-2518-561F99589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9A7B-8F90-6862-1928-F54EE88E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B5661-6F0C-5A73-7B7A-1EE1A118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24516-D16B-A7A1-2767-2A84D5534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4AF6-64F9-4337-C347-95C7EFA6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FB1A6-E9E5-FB99-9ADA-5025352F2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400CC-6BFC-32F5-F91B-50E02879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83528-56FE-F556-6FCB-AB12DF5C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A7D6-26B9-1AC8-48C8-23D31F8E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FF07A-B008-13EB-15F1-6E7A27C0D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4CFCC-F9B9-98A7-47BE-0A77A19FA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98AF6-4558-5197-51FC-B2E1231E4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46BF3-6DED-092D-78F7-8063111D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5F9CA-45CE-E7F0-D18B-649539C8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1E7DD-05DE-A38B-625D-01F4D75D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2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B5F3-B0FF-1786-18C1-785694BC3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E8C8A-486E-CC0F-0585-133869C72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85C88-68E0-FC73-E03E-A47D4D8A0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2D443-B059-EF9C-8510-1203FE760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6F1EF-482E-F942-8D2B-C2A59C2E6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ED749-48FA-D0EB-1A71-DD2606E1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B628E-5E8B-A184-6A1A-D0CE7646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6EF68-2F44-3CF6-1FAE-B50534F1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403A-9F5B-C492-04F5-5DF857D76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359BF-EC71-9CAE-1617-FBB40303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FA36A-21BE-0E34-5C6B-8B890395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EFAD7-66AC-5926-5AC7-7272F4E8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BA896-D74A-4F69-F29F-E950FEF2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41326-DEF0-CC77-0027-F9B86632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4F3AD-E5B0-AB6F-F76B-9553DA75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186D-A618-AC68-2AE0-606CB955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F7315-E414-1A35-2628-6683D7D7E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DE684-84E8-CD48-4577-E090A56FF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B1F73-E6A2-0C41-A60B-BB13C5EC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DBF32-1259-8A38-F7A6-5205B3F9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66230-159E-DC81-582F-E686749F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6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5D6F-09A4-F956-C8BD-ED2E1784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42A70-26FE-D8B5-7898-319B67A02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09F1C-F399-9513-ED10-88929748C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01D33-488F-4F70-B3C7-16F27041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34F9-C65F-D05F-8C37-D22B5191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BFF80-C0F0-EC1D-EA27-1DCBB15E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69E62-5AE7-5A6B-1E6A-91F2D88D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255BC-40C0-9F54-81BA-DA27E13D9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AA6B2-6820-9189-64C8-82BC711D9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708E-4391-4745-AAC6-978D7A929AC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BC961-3B75-7A0A-28D5-7BB1A0172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BFCB-52D2-73BE-D624-EDDCBEFD5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AA77C-DFA7-49AC-B984-AA63327A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8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cki.hoover@outlook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evinspear.com/tag/vision/page/2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acki.hoover@outloo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904E01-337A-C3E6-34E2-6CDBB0D3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>
            <a:normAutofit/>
          </a:bodyPr>
          <a:lstStyle/>
          <a:p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Building a collaborative multi-system team to develop practice and a plan to  support youth and families 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A8D65-CC90-BC4B-37FB-526D94687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962279"/>
            <a:ext cx="3799425" cy="3143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Jacki Hoover, LSW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Jacki.hoover@outlook.com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(412)737-8076</a:t>
            </a:r>
          </a:p>
        </p:txBody>
      </p:sp>
      <p:pic>
        <p:nvPicPr>
          <p:cNvPr id="12" name="Picture 4" descr="Large skydiving group mid-air">
            <a:extLst>
              <a:ext uri="{FF2B5EF4-FFF2-40B4-BE49-F238E27FC236}">
                <a16:creationId xmlns:a16="http://schemas.microsoft.com/office/drawing/2014/main" id="{2B2C6A71-EB35-84D1-11F2-F5247A8939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65" r="14597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096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74469A-F138-F018-709C-6ACFFC63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600" kern="1200">
                <a:latin typeface="+mj-lt"/>
                <a:ea typeface="+mj-ea"/>
                <a:cs typeface="+mj-cs"/>
              </a:rPr>
              <a:t>Bringing change makers to the table</a:t>
            </a:r>
            <a:br>
              <a:rPr lang="en-US" sz="3600" kern="1200">
                <a:latin typeface="+mj-lt"/>
                <a:ea typeface="+mj-ea"/>
                <a:cs typeface="+mj-cs"/>
              </a:rPr>
            </a:br>
            <a:r>
              <a:rPr lang="en-US" sz="3600" kern="1200">
                <a:latin typeface="+mj-lt"/>
                <a:ea typeface="+mj-ea"/>
                <a:cs typeface="+mj-cs"/>
              </a:rPr>
              <a:t>	The Implementation team must be decision makers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8016ECC-5B48-472C-43F7-BDF0E69E1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16069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40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35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DAC1C-191E-367D-0D76-BC669FE98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26720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Looking deeper into the data</a:t>
            </a: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ctangle 3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2CE4F-73DE-7FB1-8670-91A622553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Intersections of crossover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Placement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Family Connections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Education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Communities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Mental Health 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Treatment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Diagnosis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090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2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23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ight Triangle 2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2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48975-156D-7370-9351-8CED42D4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US" sz="3600"/>
              <a:t>Utilizing community and family resources </a:t>
            </a:r>
            <a:endParaRPr lang="en-US" sz="3600" dirty="0"/>
          </a:p>
        </p:txBody>
      </p:sp>
      <p:cxnSp>
        <p:nvCxnSpPr>
          <p:cNvPr id="52" name="Straight Connector 29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2">
            <a:extLst>
              <a:ext uri="{FF2B5EF4-FFF2-40B4-BE49-F238E27FC236}">
                <a16:creationId xmlns:a16="http://schemas.microsoft.com/office/drawing/2014/main" id="{ADB6BB9B-6A03-37B4-4F6D-ED6380DE0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38928" y="1338729"/>
          <a:ext cx="4795584" cy="4180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62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ADDC9-D91C-0E0C-102D-905EBB1C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Leading with equity to reduce system involvement and build connections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F66E003B-6D48-BCDC-90CF-F62D1511F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21490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68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E2403-0917-7AB8-85B2-F90FDE33A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5600" dirty="0"/>
              <a:t>Make a plan:</a:t>
            </a:r>
            <a:br>
              <a:rPr lang="en-US" sz="5600" dirty="0"/>
            </a:br>
            <a:r>
              <a:rPr lang="en-US" sz="5600" dirty="0"/>
              <a:t>Today </a:t>
            </a:r>
            <a:br>
              <a:rPr lang="en-US" sz="5600" dirty="0"/>
            </a:br>
            <a:r>
              <a:rPr lang="en-US" sz="5600" dirty="0"/>
              <a:t>Tomorrow (Monday)</a:t>
            </a:r>
            <a:br>
              <a:rPr lang="en-US" sz="5600" dirty="0"/>
            </a:br>
            <a:r>
              <a:rPr lang="en-US" sz="5600" dirty="0"/>
              <a:t>January</a:t>
            </a:r>
            <a:br>
              <a:rPr lang="en-US" sz="5600" dirty="0"/>
            </a:br>
            <a:r>
              <a:rPr lang="en-US" sz="5600" dirty="0"/>
              <a:t>June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18251-B038-E14E-AFA6-118D58EF9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quare sign with white text&#10;&#10;Description automatically generated">
            <a:extLst>
              <a:ext uri="{FF2B5EF4-FFF2-40B4-BE49-F238E27FC236}">
                <a16:creationId xmlns:a16="http://schemas.microsoft.com/office/drawing/2014/main" id="{E96AB1CE-274D-6326-6D9B-F26FBE26E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3360" y="451381"/>
            <a:ext cx="5126909" cy="51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5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AA8F3-D819-68C8-6062-55859D59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Questions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10007-3BEE-D28A-F6C8-2C03045ED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Namaste</a:t>
            </a:r>
          </a:p>
          <a:p>
            <a:pPr marL="0" indent="0">
              <a:buNone/>
            </a:pPr>
            <a:r>
              <a:rPr lang="en-US" sz="2200" dirty="0"/>
              <a:t>Jacki Hoover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Jacki.hoover@outlook.com</a:t>
            </a:r>
            <a:endParaRPr lang="en-US" sz="2200" dirty="0"/>
          </a:p>
          <a:p>
            <a:r>
              <a:rPr lang="en-US" sz="2200" dirty="0"/>
              <a:t>(412)737-8076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768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BACDCE15E3884D8166E0B57BA3310A" ma:contentTypeVersion="10" ma:contentTypeDescription="Create a new document." ma:contentTypeScope="" ma:versionID="a6ac2d1f20658ecc18557906d1765f5a">
  <xsd:schema xmlns:xsd="http://www.w3.org/2001/XMLSchema" xmlns:xs="http://www.w3.org/2001/XMLSchema" xmlns:p="http://schemas.microsoft.com/office/2006/metadata/properties" xmlns:ns2="8efeebb8-12c0-4033-997c-07494a9ddf58" xmlns:ns3="c05f9678-b365-448b-a896-d7f1f3938e47" targetNamespace="http://schemas.microsoft.com/office/2006/metadata/properties" ma:root="true" ma:fieldsID="66b9ecfff99d40c34a51ebde152fc135" ns2:_="" ns3:_="">
    <xsd:import namespace="8efeebb8-12c0-4033-997c-07494a9ddf58"/>
    <xsd:import namespace="c05f9678-b365-448b-a896-d7f1f3938e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eebb8-12c0-4033-997c-07494a9ddf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f9678-b365-448b-a896-d7f1f3938e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feebb8-12c0-4033-997c-07494a9ddf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7F7AE6-A58A-475D-B046-7746ADD4359D}"/>
</file>

<file path=customXml/itemProps2.xml><?xml version="1.0" encoding="utf-8"?>
<ds:datastoreItem xmlns:ds="http://schemas.openxmlformats.org/officeDocument/2006/customXml" ds:itemID="{4EA1B462-5473-46D2-9D05-EBE61AC7BA9A}"/>
</file>

<file path=customXml/itemProps3.xml><?xml version="1.0" encoding="utf-8"?>
<ds:datastoreItem xmlns:ds="http://schemas.openxmlformats.org/officeDocument/2006/customXml" ds:itemID="{132DC522-A11F-4356-84BE-4A1D305FA197}"/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210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Building a collaborative multi-system team to develop practice and a plan to  support youth and families    </vt:lpstr>
      <vt:lpstr>Bringing change makers to the table  The Implementation team must be decision makers</vt:lpstr>
      <vt:lpstr>Looking deeper into the data</vt:lpstr>
      <vt:lpstr>Utilizing community and family resources </vt:lpstr>
      <vt:lpstr>Leading with equity to reduce system involvement and build connections</vt:lpstr>
      <vt:lpstr>Make a plan: Today  Tomorrow (Monday) January June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Building a collaborative multi-system team to support youth and families    </dc:title>
  <dc:creator>jacki.hoover@outlook.com</dc:creator>
  <cp:lastModifiedBy>jacki.hoover@outlook.com</cp:lastModifiedBy>
  <cp:revision>1</cp:revision>
  <dcterms:created xsi:type="dcterms:W3CDTF">2023-09-25T16:32:23Z</dcterms:created>
  <dcterms:modified xsi:type="dcterms:W3CDTF">2023-09-27T15:05:37Z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0x010100D5BACDCE15E3884D8166E0B57BA3310A</vt:lpwstr>
  </property>
</Properties>
</file>